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Lst>
  <p:notesMasterIdLst>
    <p:notesMasterId r:id="rId35"/>
  </p:notesMasterIdLst>
  <p:sldIdLst>
    <p:sldId id="295" r:id="rId5"/>
    <p:sldId id="278" r:id="rId6"/>
    <p:sldId id="294" r:id="rId7"/>
    <p:sldId id="279" r:id="rId8"/>
    <p:sldId id="280" r:id="rId9"/>
    <p:sldId id="298" r:id="rId10"/>
    <p:sldId id="300" r:id="rId11"/>
    <p:sldId id="328" r:id="rId12"/>
    <p:sldId id="329" r:id="rId13"/>
    <p:sldId id="309" r:id="rId14"/>
    <p:sldId id="310" r:id="rId15"/>
    <p:sldId id="311" r:id="rId16"/>
    <p:sldId id="312" r:id="rId17"/>
    <p:sldId id="313" r:id="rId18"/>
    <p:sldId id="306" r:id="rId19"/>
    <p:sldId id="323" r:id="rId20"/>
    <p:sldId id="324" r:id="rId21"/>
    <p:sldId id="314" r:id="rId22"/>
    <p:sldId id="315" r:id="rId23"/>
    <p:sldId id="316" r:id="rId24"/>
    <p:sldId id="317" r:id="rId25"/>
    <p:sldId id="318" r:id="rId26"/>
    <p:sldId id="319" r:id="rId27"/>
    <p:sldId id="320" r:id="rId28"/>
    <p:sldId id="321" r:id="rId29"/>
    <p:sldId id="322" r:id="rId30"/>
    <p:sldId id="325" r:id="rId31"/>
    <p:sldId id="326" r:id="rId32"/>
    <p:sldId id="292" r:id="rId33"/>
    <p:sldId id="293" r:id="rId3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09" autoAdjust="0"/>
  </p:normalViewPr>
  <p:slideViewPr>
    <p:cSldViewPr snapToGrid="0" snapToObjects="1">
      <p:cViewPr>
        <p:scale>
          <a:sx n="66" d="100"/>
          <a:sy n="66" d="100"/>
        </p:scale>
        <p:origin x="912" y="31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6630C2CC-B189-4376-83EA-C987AB2EE515}"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F900616F-9C7B-4A93-8B22-D75FDF64A0B1}">
      <dgm:prSet/>
      <dgm:spPr/>
      <dgm:t>
        <a:bodyPr/>
        <a:lstStyle/>
        <a:p>
          <a:r>
            <a:rPr lang="en-US"/>
            <a:t>Introduction​</a:t>
          </a:r>
        </a:p>
      </dgm:t>
    </dgm:pt>
    <dgm:pt modelId="{DC8891CB-6FEC-4BDF-ADCE-0FF7E129FE75}" type="parTrans" cxnId="{BB8A8C6D-FCE8-43D4-BE76-B37C52FD838B}">
      <dgm:prSet/>
      <dgm:spPr/>
      <dgm:t>
        <a:bodyPr/>
        <a:lstStyle/>
        <a:p>
          <a:endParaRPr lang="en-US"/>
        </a:p>
      </dgm:t>
    </dgm:pt>
    <dgm:pt modelId="{7011552B-6FD8-4141-B0D9-E5103911C648}" type="sibTrans" cxnId="{BB8A8C6D-FCE8-43D4-BE76-B37C52FD838B}">
      <dgm:prSet/>
      <dgm:spPr/>
      <dgm:t>
        <a:bodyPr/>
        <a:lstStyle/>
        <a:p>
          <a:endParaRPr lang="en-US"/>
        </a:p>
      </dgm:t>
    </dgm:pt>
    <dgm:pt modelId="{F3EB5FE3-C1F4-4F02-A5F8-91FDF0837185}">
      <dgm:prSet/>
      <dgm:spPr/>
      <dgm:t>
        <a:bodyPr/>
        <a:lstStyle/>
        <a:p>
          <a:r>
            <a:rPr lang="en-US"/>
            <a:t>​Test Scenarios</a:t>
          </a:r>
        </a:p>
      </dgm:t>
    </dgm:pt>
    <dgm:pt modelId="{5AF047DD-AA44-4394-A1B5-3A4D98BED197}" type="parTrans" cxnId="{EB529B33-A93F-48B8-BCEE-A7FE03C63325}">
      <dgm:prSet/>
      <dgm:spPr/>
      <dgm:t>
        <a:bodyPr/>
        <a:lstStyle/>
        <a:p>
          <a:endParaRPr lang="en-US"/>
        </a:p>
      </dgm:t>
    </dgm:pt>
    <dgm:pt modelId="{F4C742A0-E0A9-4167-9C9C-F2A09257F2F0}" type="sibTrans" cxnId="{EB529B33-A93F-48B8-BCEE-A7FE03C63325}">
      <dgm:prSet/>
      <dgm:spPr/>
      <dgm:t>
        <a:bodyPr/>
        <a:lstStyle/>
        <a:p>
          <a:endParaRPr lang="en-US"/>
        </a:p>
      </dgm:t>
    </dgm:pt>
    <dgm:pt modelId="{91397898-FF50-49E3-8DDD-B660CE1E6A4E}">
      <dgm:prSet/>
      <dgm:spPr/>
      <dgm:t>
        <a:bodyPr/>
        <a:lstStyle/>
        <a:p>
          <a:r>
            <a:rPr lang="en-US"/>
            <a:t>Feature File</a:t>
          </a:r>
        </a:p>
      </dgm:t>
    </dgm:pt>
    <dgm:pt modelId="{BF6AC3D3-947A-40C3-856A-F7DFD482F769}" type="parTrans" cxnId="{8FDFA179-7353-475C-9348-7A134A5700D0}">
      <dgm:prSet/>
      <dgm:spPr/>
      <dgm:t>
        <a:bodyPr/>
        <a:lstStyle/>
        <a:p>
          <a:endParaRPr lang="en-US"/>
        </a:p>
      </dgm:t>
    </dgm:pt>
    <dgm:pt modelId="{D78EA3A8-ABED-4787-92D9-70024539D0E3}" type="sibTrans" cxnId="{8FDFA179-7353-475C-9348-7A134A5700D0}">
      <dgm:prSet/>
      <dgm:spPr/>
      <dgm:t>
        <a:bodyPr/>
        <a:lstStyle/>
        <a:p>
          <a:endParaRPr lang="en-US"/>
        </a:p>
      </dgm:t>
    </dgm:pt>
    <dgm:pt modelId="{C742076C-2DCB-4327-ABC9-E58CA0AC7195}">
      <dgm:prSet/>
      <dgm:spPr/>
      <dgm:t>
        <a:bodyPr/>
        <a:lstStyle/>
        <a:p>
          <a:r>
            <a:rPr lang="en-IN"/>
            <a:t>Gherkin Key Words</a:t>
          </a:r>
          <a:endParaRPr lang="en-US"/>
        </a:p>
      </dgm:t>
    </dgm:pt>
    <dgm:pt modelId="{C0756EB7-9B7B-4B3F-A41E-C88DCF730C85}" type="parTrans" cxnId="{F7E14C8B-D9F0-4943-B615-02541E8B5414}">
      <dgm:prSet/>
      <dgm:spPr/>
      <dgm:t>
        <a:bodyPr/>
        <a:lstStyle/>
        <a:p>
          <a:endParaRPr lang="en-US"/>
        </a:p>
      </dgm:t>
    </dgm:pt>
    <dgm:pt modelId="{2864EA36-B0D4-4714-88C7-848A0F5D5695}" type="sibTrans" cxnId="{F7E14C8B-D9F0-4943-B615-02541E8B5414}">
      <dgm:prSet/>
      <dgm:spPr/>
      <dgm:t>
        <a:bodyPr/>
        <a:lstStyle/>
        <a:p>
          <a:endParaRPr lang="en-US"/>
        </a:p>
      </dgm:t>
    </dgm:pt>
    <dgm:pt modelId="{72402B4B-6486-4DE4-B90E-1DD76399703C}">
      <dgm:prSet/>
      <dgm:spPr/>
      <dgm:t>
        <a:bodyPr/>
        <a:lstStyle/>
        <a:p>
          <a:r>
            <a:rPr lang="en-US"/>
            <a:t>Technologies</a:t>
          </a:r>
        </a:p>
      </dgm:t>
    </dgm:pt>
    <dgm:pt modelId="{7F6E16AA-9F18-482A-A7B7-5C84FB16FB84}" type="parTrans" cxnId="{AAFCC210-56BD-401D-AB70-5022229B1907}">
      <dgm:prSet/>
      <dgm:spPr/>
      <dgm:t>
        <a:bodyPr/>
        <a:lstStyle/>
        <a:p>
          <a:endParaRPr lang="en-US"/>
        </a:p>
      </dgm:t>
    </dgm:pt>
    <dgm:pt modelId="{7FB33B48-D0EF-4D11-AFC3-3783DD8C000D}" type="sibTrans" cxnId="{AAFCC210-56BD-401D-AB70-5022229B1907}">
      <dgm:prSet/>
      <dgm:spPr/>
      <dgm:t>
        <a:bodyPr/>
        <a:lstStyle/>
        <a:p>
          <a:endParaRPr lang="en-US"/>
        </a:p>
      </dgm:t>
    </dgm:pt>
    <dgm:pt modelId="{112E50D8-7883-4FB0-9D5E-BC2EB1777316}">
      <dgm:prSet/>
      <dgm:spPr/>
      <dgm:t>
        <a:bodyPr/>
        <a:lstStyle/>
        <a:p>
          <a:r>
            <a:rPr lang="en-US"/>
            <a:t>Screenshot</a:t>
          </a:r>
        </a:p>
      </dgm:t>
    </dgm:pt>
    <dgm:pt modelId="{889AB409-1E26-40BC-9B63-0916CBF55681}" type="parTrans" cxnId="{473F070C-1EED-4658-98EE-13DB7D6A8D40}">
      <dgm:prSet/>
      <dgm:spPr/>
      <dgm:t>
        <a:bodyPr/>
        <a:lstStyle/>
        <a:p>
          <a:endParaRPr lang="en-US"/>
        </a:p>
      </dgm:t>
    </dgm:pt>
    <dgm:pt modelId="{E810B876-D494-4282-8993-8C79EF47933C}" type="sibTrans" cxnId="{473F070C-1EED-4658-98EE-13DB7D6A8D40}">
      <dgm:prSet/>
      <dgm:spPr/>
      <dgm:t>
        <a:bodyPr/>
        <a:lstStyle/>
        <a:p>
          <a:endParaRPr lang="en-US"/>
        </a:p>
      </dgm:t>
    </dgm:pt>
    <dgm:pt modelId="{B632065E-007F-4BE2-9021-2621DE87C3EB}">
      <dgm:prSet/>
      <dgm:spPr/>
      <dgm:t>
        <a:bodyPr/>
        <a:lstStyle/>
        <a:p>
          <a:r>
            <a:rPr lang="en-US"/>
            <a:t>Outcome</a:t>
          </a:r>
        </a:p>
      </dgm:t>
    </dgm:pt>
    <dgm:pt modelId="{F00DF4DE-5D84-4068-AD87-CDC9E5E91D23}" type="parTrans" cxnId="{00456E26-5CEC-4310-9487-AE88166DF8C4}">
      <dgm:prSet/>
      <dgm:spPr/>
      <dgm:t>
        <a:bodyPr/>
        <a:lstStyle/>
        <a:p>
          <a:endParaRPr lang="en-US"/>
        </a:p>
      </dgm:t>
    </dgm:pt>
    <dgm:pt modelId="{371AD62A-50B3-4C30-BCBC-B7A4C95F0E73}" type="sibTrans" cxnId="{00456E26-5CEC-4310-9487-AE88166DF8C4}">
      <dgm:prSet/>
      <dgm:spPr/>
      <dgm:t>
        <a:bodyPr/>
        <a:lstStyle/>
        <a:p>
          <a:endParaRPr lang="en-US"/>
        </a:p>
      </dgm:t>
    </dgm:pt>
    <dgm:pt modelId="{5641BFC6-EEC4-4E5A-AB1F-9140FF545BA4}">
      <dgm:prSet/>
      <dgm:spPr/>
      <dgm:t>
        <a:bodyPr/>
        <a:lstStyle/>
        <a:p>
          <a:r>
            <a:rPr lang="en-US"/>
            <a:t>Conclusion</a:t>
          </a:r>
        </a:p>
      </dgm:t>
    </dgm:pt>
    <dgm:pt modelId="{18A52E75-C2A4-4318-8013-C869360980AB}" type="parTrans" cxnId="{1609CB11-B852-444D-806D-36D9C6B39AEB}">
      <dgm:prSet/>
      <dgm:spPr/>
      <dgm:t>
        <a:bodyPr/>
        <a:lstStyle/>
        <a:p>
          <a:endParaRPr lang="en-US"/>
        </a:p>
      </dgm:t>
    </dgm:pt>
    <dgm:pt modelId="{2484A87D-56B2-4B88-B899-061773BB11DF}" type="sibTrans" cxnId="{1609CB11-B852-444D-806D-36D9C6B39AEB}">
      <dgm:prSet/>
      <dgm:spPr/>
      <dgm:t>
        <a:bodyPr/>
        <a:lstStyle/>
        <a:p>
          <a:endParaRPr lang="en-US"/>
        </a:p>
      </dgm:t>
    </dgm:pt>
    <dgm:pt modelId="{1C50F3A5-983E-46AC-84D9-821881D1EDC7}">
      <dgm:prSet/>
      <dgm:spPr/>
      <dgm:t>
        <a:bodyPr/>
        <a:lstStyle/>
        <a:p>
          <a:r>
            <a:rPr lang="en-US"/>
            <a:t>​</a:t>
          </a:r>
        </a:p>
      </dgm:t>
    </dgm:pt>
    <dgm:pt modelId="{44FB56B7-4623-4795-8B71-A468F7A3182E}" type="parTrans" cxnId="{CEBDEF62-9466-4ACE-A967-79A8486EADED}">
      <dgm:prSet/>
      <dgm:spPr/>
      <dgm:t>
        <a:bodyPr/>
        <a:lstStyle/>
        <a:p>
          <a:endParaRPr lang="en-US"/>
        </a:p>
      </dgm:t>
    </dgm:pt>
    <dgm:pt modelId="{33F5E1F0-791D-442F-B8C3-AB2653A50EAE}" type="sibTrans" cxnId="{CEBDEF62-9466-4ACE-A967-79A8486EADED}">
      <dgm:prSet/>
      <dgm:spPr/>
      <dgm:t>
        <a:bodyPr/>
        <a:lstStyle/>
        <a:p>
          <a:endParaRPr lang="en-US"/>
        </a:p>
      </dgm:t>
    </dgm:pt>
    <dgm:pt modelId="{DDF1283C-FDD0-4A2A-AEA3-48CE439672D7}" type="pres">
      <dgm:prSet presAssocID="{6630C2CC-B189-4376-83EA-C987AB2EE515}" presName="vert0" presStyleCnt="0">
        <dgm:presLayoutVars>
          <dgm:dir/>
          <dgm:animOne val="branch"/>
          <dgm:animLvl val="lvl"/>
        </dgm:presLayoutVars>
      </dgm:prSet>
      <dgm:spPr/>
    </dgm:pt>
    <dgm:pt modelId="{4CD805CC-0482-4BAC-B4F6-549ED6C9183F}" type="pres">
      <dgm:prSet presAssocID="{F900616F-9C7B-4A93-8B22-D75FDF64A0B1}" presName="thickLine" presStyleLbl="alignNode1" presStyleIdx="0" presStyleCnt="9"/>
      <dgm:spPr/>
    </dgm:pt>
    <dgm:pt modelId="{A19D6922-A217-4CB6-9874-98A281D33F83}" type="pres">
      <dgm:prSet presAssocID="{F900616F-9C7B-4A93-8B22-D75FDF64A0B1}" presName="horz1" presStyleCnt="0"/>
      <dgm:spPr/>
    </dgm:pt>
    <dgm:pt modelId="{FB44833E-7474-4F27-80A3-64DDF3F06E14}" type="pres">
      <dgm:prSet presAssocID="{F900616F-9C7B-4A93-8B22-D75FDF64A0B1}" presName="tx1" presStyleLbl="revTx" presStyleIdx="0" presStyleCnt="9"/>
      <dgm:spPr/>
    </dgm:pt>
    <dgm:pt modelId="{E0548603-0772-4B8C-BEA3-03CDF4AE38B7}" type="pres">
      <dgm:prSet presAssocID="{F900616F-9C7B-4A93-8B22-D75FDF64A0B1}" presName="vert1" presStyleCnt="0"/>
      <dgm:spPr/>
    </dgm:pt>
    <dgm:pt modelId="{E3560F01-BF9C-422F-86BB-354DA283974C}" type="pres">
      <dgm:prSet presAssocID="{F3EB5FE3-C1F4-4F02-A5F8-91FDF0837185}" presName="thickLine" presStyleLbl="alignNode1" presStyleIdx="1" presStyleCnt="9"/>
      <dgm:spPr/>
    </dgm:pt>
    <dgm:pt modelId="{578BB056-60F5-4C2F-8DC8-9AB10A825388}" type="pres">
      <dgm:prSet presAssocID="{F3EB5FE3-C1F4-4F02-A5F8-91FDF0837185}" presName="horz1" presStyleCnt="0"/>
      <dgm:spPr/>
    </dgm:pt>
    <dgm:pt modelId="{43B76903-C822-4077-9EF8-66843EB53BF6}" type="pres">
      <dgm:prSet presAssocID="{F3EB5FE3-C1F4-4F02-A5F8-91FDF0837185}" presName="tx1" presStyleLbl="revTx" presStyleIdx="1" presStyleCnt="9"/>
      <dgm:spPr/>
    </dgm:pt>
    <dgm:pt modelId="{943F25E7-576D-4B26-8EAE-92E2A1810C14}" type="pres">
      <dgm:prSet presAssocID="{F3EB5FE3-C1F4-4F02-A5F8-91FDF0837185}" presName="vert1" presStyleCnt="0"/>
      <dgm:spPr/>
    </dgm:pt>
    <dgm:pt modelId="{1D557588-A79D-4638-8B08-AB7762BBA453}" type="pres">
      <dgm:prSet presAssocID="{91397898-FF50-49E3-8DDD-B660CE1E6A4E}" presName="thickLine" presStyleLbl="alignNode1" presStyleIdx="2" presStyleCnt="9"/>
      <dgm:spPr/>
    </dgm:pt>
    <dgm:pt modelId="{46030F13-E5E3-4B00-A887-136C57D06BD6}" type="pres">
      <dgm:prSet presAssocID="{91397898-FF50-49E3-8DDD-B660CE1E6A4E}" presName="horz1" presStyleCnt="0"/>
      <dgm:spPr/>
    </dgm:pt>
    <dgm:pt modelId="{896AE7D8-56B8-4DF0-A76B-23ACAED137BD}" type="pres">
      <dgm:prSet presAssocID="{91397898-FF50-49E3-8DDD-B660CE1E6A4E}" presName="tx1" presStyleLbl="revTx" presStyleIdx="2" presStyleCnt="9"/>
      <dgm:spPr/>
    </dgm:pt>
    <dgm:pt modelId="{D10B5CD8-C0A2-4446-A56F-AB574B359BE1}" type="pres">
      <dgm:prSet presAssocID="{91397898-FF50-49E3-8DDD-B660CE1E6A4E}" presName="vert1" presStyleCnt="0"/>
      <dgm:spPr/>
    </dgm:pt>
    <dgm:pt modelId="{85DE93E7-0CE5-4602-9F25-0E918A96D7D2}" type="pres">
      <dgm:prSet presAssocID="{C742076C-2DCB-4327-ABC9-E58CA0AC7195}" presName="thickLine" presStyleLbl="alignNode1" presStyleIdx="3" presStyleCnt="9"/>
      <dgm:spPr/>
    </dgm:pt>
    <dgm:pt modelId="{8E1DA614-7114-4022-BC2F-2FB7E1189565}" type="pres">
      <dgm:prSet presAssocID="{C742076C-2DCB-4327-ABC9-E58CA0AC7195}" presName="horz1" presStyleCnt="0"/>
      <dgm:spPr/>
    </dgm:pt>
    <dgm:pt modelId="{37442FBF-5020-4ABC-BB01-6E3A0E755AC3}" type="pres">
      <dgm:prSet presAssocID="{C742076C-2DCB-4327-ABC9-E58CA0AC7195}" presName="tx1" presStyleLbl="revTx" presStyleIdx="3" presStyleCnt="9"/>
      <dgm:spPr/>
    </dgm:pt>
    <dgm:pt modelId="{4C611173-7EEE-4808-8AC6-5E42F3546C25}" type="pres">
      <dgm:prSet presAssocID="{C742076C-2DCB-4327-ABC9-E58CA0AC7195}" presName="vert1" presStyleCnt="0"/>
      <dgm:spPr/>
    </dgm:pt>
    <dgm:pt modelId="{6794AE1D-5EDF-4124-9396-3944218BA31D}" type="pres">
      <dgm:prSet presAssocID="{72402B4B-6486-4DE4-B90E-1DD76399703C}" presName="thickLine" presStyleLbl="alignNode1" presStyleIdx="4" presStyleCnt="9"/>
      <dgm:spPr/>
    </dgm:pt>
    <dgm:pt modelId="{4C065D8F-CCAD-4ED9-9B91-161EE0B21946}" type="pres">
      <dgm:prSet presAssocID="{72402B4B-6486-4DE4-B90E-1DD76399703C}" presName="horz1" presStyleCnt="0"/>
      <dgm:spPr/>
    </dgm:pt>
    <dgm:pt modelId="{FB13B5C1-EB4B-4F28-95C4-1F5E1D8BF743}" type="pres">
      <dgm:prSet presAssocID="{72402B4B-6486-4DE4-B90E-1DD76399703C}" presName="tx1" presStyleLbl="revTx" presStyleIdx="4" presStyleCnt="9"/>
      <dgm:spPr/>
    </dgm:pt>
    <dgm:pt modelId="{0C0CD14D-2750-4E0E-88A0-8C4358AA1ECA}" type="pres">
      <dgm:prSet presAssocID="{72402B4B-6486-4DE4-B90E-1DD76399703C}" presName="vert1" presStyleCnt="0"/>
      <dgm:spPr/>
    </dgm:pt>
    <dgm:pt modelId="{7D548F0C-067F-48A5-B76B-3A6730B8FD0D}" type="pres">
      <dgm:prSet presAssocID="{112E50D8-7883-4FB0-9D5E-BC2EB1777316}" presName="thickLine" presStyleLbl="alignNode1" presStyleIdx="5" presStyleCnt="9"/>
      <dgm:spPr/>
    </dgm:pt>
    <dgm:pt modelId="{71BD882B-BAE6-4CCF-8CBD-3BF10EF92DDB}" type="pres">
      <dgm:prSet presAssocID="{112E50D8-7883-4FB0-9D5E-BC2EB1777316}" presName="horz1" presStyleCnt="0"/>
      <dgm:spPr/>
    </dgm:pt>
    <dgm:pt modelId="{7353EF44-8813-41B3-B0D8-40E4CA7A84DB}" type="pres">
      <dgm:prSet presAssocID="{112E50D8-7883-4FB0-9D5E-BC2EB1777316}" presName="tx1" presStyleLbl="revTx" presStyleIdx="5" presStyleCnt="9"/>
      <dgm:spPr/>
    </dgm:pt>
    <dgm:pt modelId="{8A3D66D3-4C87-4564-AF3A-05CDCEAE0CC6}" type="pres">
      <dgm:prSet presAssocID="{112E50D8-7883-4FB0-9D5E-BC2EB1777316}" presName="vert1" presStyleCnt="0"/>
      <dgm:spPr/>
    </dgm:pt>
    <dgm:pt modelId="{5BF47F1C-019C-43EE-9A67-A53935FE5CBE}" type="pres">
      <dgm:prSet presAssocID="{B632065E-007F-4BE2-9021-2621DE87C3EB}" presName="thickLine" presStyleLbl="alignNode1" presStyleIdx="6" presStyleCnt="9"/>
      <dgm:spPr/>
    </dgm:pt>
    <dgm:pt modelId="{4A61E688-3E61-4D5C-BEB1-F6244049CB9B}" type="pres">
      <dgm:prSet presAssocID="{B632065E-007F-4BE2-9021-2621DE87C3EB}" presName="horz1" presStyleCnt="0"/>
      <dgm:spPr/>
    </dgm:pt>
    <dgm:pt modelId="{3F2E2514-A94E-4005-AAA9-F7B1BFDDA970}" type="pres">
      <dgm:prSet presAssocID="{B632065E-007F-4BE2-9021-2621DE87C3EB}" presName="tx1" presStyleLbl="revTx" presStyleIdx="6" presStyleCnt="9"/>
      <dgm:spPr/>
    </dgm:pt>
    <dgm:pt modelId="{C4DFCAFB-0EB2-4E03-8F89-8C667221641A}" type="pres">
      <dgm:prSet presAssocID="{B632065E-007F-4BE2-9021-2621DE87C3EB}" presName="vert1" presStyleCnt="0"/>
      <dgm:spPr/>
    </dgm:pt>
    <dgm:pt modelId="{AAA39CC3-8E04-4D0F-8E1C-FBF8F783231D}" type="pres">
      <dgm:prSet presAssocID="{5641BFC6-EEC4-4E5A-AB1F-9140FF545BA4}" presName="thickLine" presStyleLbl="alignNode1" presStyleIdx="7" presStyleCnt="9"/>
      <dgm:spPr/>
    </dgm:pt>
    <dgm:pt modelId="{00A64003-21F5-40A4-9A68-7966900008F7}" type="pres">
      <dgm:prSet presAssocID="{5641BFC6-EEC4-4E5A-AB1F-9140FF545BA4}" presName="horz1" presStyleCnt="0"/>
      <dgm:spPr/>
    </dgm:pt>
    <dgm:pt modelId="{223B1398-C08D-4180-9D5D-20DC7E188B29}" type="pres">
      <dgm:prSet presAssocID="{5641BFC6-EEC4-4E5A-AB1F-9140FF545BA4}" presName="tx1" presStyleLbl="revTx" presStyleIdx="7" presStyleCnt="9"/>
      <dgm:spPr/>
    </dgm:pt>
    <dgm:pt modelId="{98EA8ACB-9B1C-41D3-8A4F-86F5691F999D}" type="pres">
      <dgm:prSet presAssocID="{5641BFC6-EEC4-4E5A-AB1F-9140FF545BA4}" presName="vert1" presStyleCnt="0"/>
      <dgm:spPr/>
    </dgm:pt>
    <dgm:pt modelId="{2C887D9B-7E94-4E3C-ADE8-6013D21B8DCC}" type="pres">
      <dgm:prSet presAssocID="{1C50F3A5-983E-46AC-84D9-821881D1EDC7}" presName="thickLine" presStyleLbl="alignNode1" presStyleIdx="8" presStyleCnt="9"/>
      <dgm:spPr/>
    </dgm:pt>
    <dgm:pt modelId="{8DF9B118-68BB-4DD0-96B4-DC35DEF02A7C}" type="pres">
      <dgm:prSet presAssocID="{1C50F3A5-983E-46AC-84D9-821881D1EDC7}" presName="horz1" presStyleCnt="0"/>
      <dgm:spPr/>
    </dgm:pt>
    <dgm:pt modelId="{F0281A07-6870-46F1-A9F0-5B5DB325AE31}" type="pres">
      <dgm:prSet presAssocID="{1C50F3A5-983E-46AC-84D9-821881D1EDC7}" presName="tx1" presStyleLbl="revTx" presStyleIdx="8" presStyleCnt="9"/>
      <dgm:spPr/>
    </dgm:pt>
    <dgm:pt modelId="{6C44039A-F408-4C5E-A139-BEDA03D90707}" type="pres">
      <dgm:prSet presAssocID="{1C50F3A5-983E-46AC-84D9-821881D1EDC7}" presName="vert1" presStyleCnt="0"/>
      <dgm:spPr/>
    </dgm:pt>
  </dgm:ptLst>
  <dgm:cxnLst>
    <dgm:cxn modelId="{F074B107-01A9-4352-873C-5C0EC35A34E8}" type="presOf" srcId="{112E50D8-7883-4FB0-9D5E-BC2EB1777316}" destId="{7353EF44-8813-41B3-B0D8-40E4CA7A84DB}" srcOrd="0" destOrd="0" presId="urn:microsoft.com/office/officeart/2008/layout/LinedList"/>
    <dgm:cxn modelId="{473F070C-1EED-4658-98EE-13DB7D6A8D40}" srcId="{6630C2CC-B189-4376-83EA-C987AB2EE515}" destId="{112E50D8-7883-4FB0-9D5E-BC2EB1777316}" srcOrd="5" destOrd="0" parTransId="{889AB409-1E26-40BC-9B63-0916CBF55681}" sibTransId="{E810B876-D494-4282-8993-8C79EF47933C}"/>
    <dgm:cxn modelId="{AAFCC210-56BD-401D-AB70-5022229B1907}" srcId="{6630C2CC-B189-4376-83EA-C987AB2EE515}" destId="{72402B4B-6486-4DE4-B90E-1DD76399703C}" srcOrd="4" destOrd="0" parTransId="{7F6E16AA-9F18-482A-A7B7-5C84FB16FB84}" sibTransId="{7FB33B48-D0EF-4D11-AFC3-3783DD8C000D}"/>
    <dgm:cxn modelId="{1609CB11-B852-444D-806D-36D9C6B39AEB}" srcId="{6630C2CC-B189-4376-83EA-C987AB2EE515}" destId="{5641BFC6-EEC4-4E5A-AB1F-9140FF545BA4}" srcOrd="7" destOrd="0" parTransId="{18A52E75-C2A4-4318-8013-C869360980AB}" sibTransId="{2484A87D-56B2-4B88-B899-061773BB11DF}"/>
    <dgm:cxn modelId="{00456E26-5CEC-4310-9487-AE88166DF8C4}" srcId="{6630C2CC-B189-4376-83EA-C987AB2EE515}" destId="{B632065E-007F-4BE2-9021-2621DE87C3EB}" srcOrd="6" destOrd="0" parTransId="{F00DF4DE-5D84-4068-AD87-CDC9E5E91D23}" sibTransId="{371AD62A-50B3-4C30-BCBC-B7A4C95F0E73}"/>
    <dgm:cxn modelId="{FCF94528-BE77-4FDB-8BDF-13E85435AD83}" type="presOf" srcId="{F900616F-9C7B-4A93-8B22-D75FDF64A0B1}" destId="{FB44833E-7474-4F27-80A3-64DDF3F06E14}" srcOrd="0" destOrd="0" presId="urn:microsoft.com/office/officeart/2008/layout/LinedList"/>
    <dgm:cxn modelId="{EB529B33-A93F-48B8-BCEE-A7FE03C63325}" srcId="{6630C2CC-B189-4376-83EA-C987AB2EE515}" destId="{F3EB5FE3-C1F4-4F02-A5F8-91FDF0837185}" srcOrd="1" destOrd="0" parTransId="{5AF047DD-AA44-4394-A1B5-3A4D98BED197}" sibTransId="{F4C742A0-E0A9-4167-9C9C-F2A09257F2F0}"/>
    <dgm:cxn modelId="{7482CA33-F6DC-4DDA-917C-0728C18AB835}" type="presOf" srcId="{91397898-FF50-49E3-8DDD-B660CE1E6A4E}" destId="{896AE7D8-56B8-4DF0-A76B-23ACAED137BD}" srcOrd="0" destOrd="0" presId="urn:microsoft.com/office/officeart/2008/layout/LinedList"/>
    <dgm:cxn modelId="{CEBDEF62-9466-4ACE-A967-79A8486EADED}" srcId="{6630C2CC-B189-4376-83EA-C987AB2EE515}" destId="{1C50F3A5-983E-46AC-84D9-821881D1EDC7}" srcOrd="8" destOrd="0" parTransId="{44FB56B7-4623-4795-8B71-A468F7A3182E}" sibTransId="{33F5E1F0-791D-442F-B8C3-AB2653A50EAE}"/>
    <dgm:cxn modelId="{1BF2AE44-C55B-4074-AA25-0F857968D2E9}" type="presOf" srcId="{6630C2CC-B189-4376-83EA-C987AB2EE515}" destId="{DDF1283C-FDD0-4A2A-AEA3-48CE439672D7}" srcOrd="0" destOrd="0" presId="urn:microsoft.com/office/officeart/2008/layout/LinedList"/>
    <dgm:cxn modelId="{BB8A8C6D-FCE8-43D4-BE76-B37C52FD838B}" srcId="{6630C2CC-B189-4376-83EA-C987AB2EE515}" destId="{F900616F-9C7B-4A93-8B22-D75FDF64A0B1}" srcOrd="0" destOrd="0" parTransId="{DC8891CB-6FEC-4BDF-ADCE-0FF7E129FE75}" sibTransId="{7011552B-6FD8-4141-B0D9-E5103911C648}"/>
    <dgm:cxn modelId="{8FDFA179-7353-475C-9348-7A134A5700D0}" srcId="{6630C2CC-B189-4376-83EA-C987AB2EE515}" destId="{91397898-FF50-49E3-8DDD-B660CE1E6A4E}" srcOrd="2" destOrd="0" parTransId="{BF6AC3D3-947A-40C3-856A-F7DFD482F769}" sibTransId="{D78EA3A8-ABED-4787-92D9-70024539D0E3}"/>
    <dgm:cxn modelId="{EA55A988-E65B-4ABA-8272-7B825433861C}" type="presOf" srcId="{B632065E-007F-4BE2-9021-2621DE87C3EB}" destId="{3F2E2514-A94E-4005-AAA9-F7B1BFDDA970}" srcOrd="0" destOrd="0" presId="urn:microsoft.com/office/officeart/2008/layout/LinedList"/>
    <dgm:cxn modelId="{F7E14C8B-D9F0-4943-B615-02541E8B5414}" srcId="{6630C2CC-B189-4376-83EA-C987AB2EE515}" destId="{C742076C-2DCB-4327-ABC9-E58CA0AC7195}" srcOrd="3" destOrd="0" parTransId="{C0756EB7-9B7B-4B3F-A41E-C88DCF730C85}" sibTransId="{2864EA36-B0D4-4714-88C7-848A0F5D5695}"/>
    <dgm:cxn modelId="{54E87390-FF37-41A2-A6D4-898E20AB49FA}" type="presOf" srcId="{1C50F3A5-983E-46AC-84D9-821881D1EDC7}" destId="{F0281A07-6870-46F1-A9F0-5B5DB325AE31}" srcOrd="0" destOrd="0" presId="urn:microsoft.com/office/officeart/2008/layout/LinedList"/>
    <dgm:cxn modelId="{FC06F8A6-4574-40F6-BFF9-4D211D648D45}" type="presOf" srcId="{F3EB5FE3-C1F4-4F02-A5F8-91FDF0837185}" destId="{43B76903-C822-4077-9EF8-66843EB53BF6}" srcOrd="0" destOrd="0" presId="urn:microsoft.com/office/officeart/2008/layout/LinedList"/>
    <dgm:cxn modelId="{1108F5B5-CC98-4281-97D4-9F52D969D482}" type="presOf" srcId="{C742076C-2DCB-4327-ABC9-E58CA0AC7195}" destId="{37442FBF-5020-4ABC-BB01-6E3A0E755AC3}" srcOrd="0" destOrd="0" presId="urn:microsoft.com/office/officeart/2008/layout/LinedList"/>
    <dgm:cxn modelId="{E9056AB9-6FC4-42F4-A9ED-61574993AB4A}" type="presOf" srcId="{5641BFC6-EEC4-4E5A-AB1F-9140FF545BA4}" destId="{223B1398-C08D-4180-9D5D-20DC7E188B29}" srcOrd="0" destOrd="0" presId="urn:microsoft.com/office/officeart/2008/layout/LinedList"/>
    <dgm:cxn modelId="{970E57D6-DD9E-4D6C-A007-078A7999B149}" type="presOf" srcId="{72402B4B-6486-4DE4-B90E-1DD76399703C}" destId="{FB13B5C1-EB4B-4F28-95C4-1F5E1D8BF743}" srcOrd="0" destOrd="0" presId="urn:microsoft.com/office/officeart/2008/layout/LinedList"/>
    <dgm:cxn modelId="{A5B567A0-F7A2-43F5-A3DD-27413068EF18}" type="presParOf" srcId="{DDF1283C-FDD0-4A2A-AEA3-48CE439672D7}" destId="{4CD805CC-0482-4BAC-B4F6-549ED6C9183F}" srcOrd="0" destOrd="0" presId="urn:microsoft.com/office/officeart/2008/layout/LinedList"/>
    <dgm:cxn modelId="{2B3CF723-6C29-4066-8B95-7CF2605D844C}" type="presParOf" srcId="{DDF1283C-FDD0-4A2A-AEA3-48CE439672D7}" destId="{A19D6922-A217-4CB6-9874-98A281D33F83}" srcOrd="1" destOrd="0" presId="urn:microsoft.com/office/officeart/2008/layout/LinedList"/>
    <dgm:cxn modelId="{831B71B7-E10C-4C07-A9F8-FF2A987F62D3}" type="presParOf" srcId="{A19D6922-A217-4CB6-9874-98A281D33F83}" destId="{FB44833E-7474-4F27-80A3-64DDF3F06E14}" srcOrd="0" destOrd="0" presId="urn:microsoft.com/office/officeart/2008/layout/LinedList"/>
    <dgm:cxn modelId="{2EFE8277-D900-4C43-B609-E6AB10B502E4}" type="presParOf" srcId="{A19D6922-A217-4CB6-9874-98A281D33F83}" destId="{E0548603-0772-4B8C-BEA3-03CDF4AE38B7}" srcOrd="1" destOrd="0" presId="urn:microsoft.com/office/officeart/2008/layout/LinedList"/>
    <dgm:cxn modelId="{9C0F45E0-CAC8-4C07-9755-7477A1BD808B}" type="presParOf" srcId="{DDF1283C-FDD0-4A2A-AEA3-48CE439672D7}" destId="{E3560F01-BF9C-422F-86BB-354DA283974C}" srcOrd="2" destOrd="0" presId="urn:microsoft.com/office/officeart/2008/layout/LinedList"/>
    <dgm:cxn modelId="{D3D5CB90-1337-4B35-93F3-C236177734D9}" type="presParOf" srcId="{DDF1283C-FDD0-4A2A-AEA3-48CE439672D7}" destId="{578BB056-60F5-4C2F-8DC8-9AB10A825388}" srcOrd="3" destOrd="0" presId="urn:microsoft.com/office/officeart/2008/layout/LinedList"/>
    <dgm:cxn modelId="{8E2E4224-3737-4AC7-9BF4-A9CC54F6D8A4}" type="presParOf" srcId="{578BB056-60F5-4C2F-8DC8-9AB10A825388}" destId="{43B76903-C822-4077-9EF8-66843EB53BF6}" srcOrd="0" destOrd="0" presId="urn:microsoft.com/office/officeart/2008/layout/LinedList"/>
    <dgm:cxn modelId="{B2FC97F4-3981-4AB5-864B-19DE4C1E1B15}" type="presParOf" srcId="{578BB056-60F5-4C2F-8DC8-9AB10A825388}" destId="{943F25E7-576D-4B26-8EAE-92E2A1810C14}" srcOrd="1" destOrd="0" presId="urn:microsoft.com/office/officeart/2008/layout/LinedList"/>
    <dgm:cxn modelId="{EBAC62A2-4293-4308-80FA-F1AC0CE4C9A9}" type="presParOf" srcId="{DDF1283C-FDD0-4A2A-AEA3-48CE439672D7}" destId="{1D557588-A79D-4638-8B08-AB7762BBA453}" srcOrd="4" destOrd="0" presId="urn:microsoft.com/office/officeart/2008/layout/LinedList"/>
    <dgm:cxn modelId="{9A7EF1CD-F885-4BD9-B8DA-37F2F399763D}" type="presParOf" srcId="{DDF1283C-FDD0-4A2A-AEA3-48CE439672D7}" destId="{46030F13-E5E3-4B00-A887-136C57D06BD6}" srcOrd="5" destOrd="0" presId="urn:microsoft.com/office/officeart/2008/layout/LinedList"/>
    <dgm:cxn modelId="{8949DAE5-169A-40B4-8B70-C3D904EF61B4}" type="presParOf" srcId="{46030F13-E5E3-4B00-A887-136C57D06BD6}" destId="{896AE7D8-56B8-4DF0-A76B-23ACAED137BD}" srcOrd="0" destOrd="0" presId="urn:microsoft.com/office/officeart/2008/layout/LinedList"/>
    <dgm:cxn modelId="{81F4C451-5F1C-42D3-A2F5-A1734683BCC0}" type="presParOf" srcId="{46030F13-E5E3-4B00-A887-136C57D06BD6}" destId="{D10B5CD8-C0A2-4446-A56F-AB574B359BE1}" srcOrd="1" destOrd="0" presId="urn:microsoft.com/office/officeart/2008/layout/LinedList"/>
    <dgm:cxn modelId="{1120C062-DC70-4EC3-A432-55C3E1C6E97C}" type="presParOf" srcId="{DDF1283C-FDD0-4A2A-AEA3-48CE439672D7}" destId="{85DE93E7-0CE5-4602-9F25-0E918A96D7D2}" srcOrd="6" destOrd="0" presId="urn:microsoft.com/office/officeart/2008/layout/LinedList"/>
    <dgm:cxn modelId="{B1D87E44-4203-4D9A-81EE-C8B04559A95F}" type="presParOf" srcId="{DDF1283C-FDD0-4A2A-AEA3-48CE439672D7}" destId="{8E1DA614-7114-4022-BC2F-2FB7E1189565}" srcOrd="7" destOrd="0" presId="urn:microsoft.com/office/officeart/2008/layout/LinedList"/>
    <dgm:cxn modelId="{F3D5AB0F-620C-4DE4-B849-710F214EEAD3}" type="presParOf" srcId="{8E1DA614-7114-4022-BC2F-2FB7E1189565}" destId="{37442FBF-5020-4ABC-BB01-6E3A0E755AC3}" srcOrd="0" destOrd="0" presId="urn:microsoft.com/office/officeart/2008/layout/LinedList"/>
    <dgm:cxn modelId="{FE4EDF0B-6676-45EE-9695-CE4B3263D132}" type="presParOf" srcId="{8E1DA614-7114-4022-BC2F-2FB7E1189565}" destId="{4C611173-7EEE-4808-8AC6-5E42F3546C25}" srcOrd="1" destOrd="0" presId="urn:microsoft.com/office/officeart/2008/layout/LinedList"/>
    <dgm:cxn modelId="{D0349623-DC5A-42F5-9B02-1F424845CB7E}" type="presParOf" srcId="{DDF1283C-FDD0-4A2A-AEA3-48CE439672D7}" destId="{6794AE1D-5EDF-4124-9396-3944218BA31D}" srcOrd="8" destOrd="0" presId="urn:microsoft.com/office/officeart/2008/layout/LinedList"/>
    <dgm:cxn modelId="{CE68AE1E-DB5A-41BE-A6AF-FCE1856AFA8D}" type="presParOf" srcId="{DDF1283C-FDD0-4A2A-AEA3-48CE439672D7}" destId="{4C065D8F-CCAD-4ED9-9B91-161EE0B21946}" srcOrd="9" destOrd="0" presId="urn:microsoft.com/office/officeart/2008/layout/LinedList"/>
    <dgm:cxn modelId="{AFA4AE8C-3CB2-4803-8475-9A6F6CE0CF19}" type="presParOf" srcId="{4C065D8F-CCAD-4ED9-9B91-161EE0B21946}" destId="{FB13B5C1-EB4B-4F28-95C4-1F5E1D8BF743}" srcOrd="0" destOrd="0" presId="urn:microsoft.com/office/officeart/2008/layout/LinedList"/>
    <dgm:cxn modelId="{B4146215-F071-415F-AA0F-7825ABAF30C5}" type="presParOf" srcId="{4C065D8F-CCAD-4ED9-9B91-161EE0B21946}" destId="{0C0CD14D-2750-4E0E-88A0-8C4358AA1ECA}" srcOrd="1" destOrd="0" presId="urn:microsoft.com/office/officeart/2008/layout/LinedList"/>
    <dgm:cxn modelId="{8871B47B-AF5E-4F22-AFB9-C840FCC0453F}" type="presParOf" srcId="{DDF1283C-FDD0-4A2A-AEA3-48CE439672D7}" destId="{7D548F0C-067F-48A5-B76B-3A6730B8FD0D}" srcOrd="10" destOrd="0" presId="urn:microsoft.com/office/officeart/2008/layout/LinedList"/>
    <dgm:cxn modelId="{42A4D8CE-56FF-48C8-9904-AAEA22D277D0}" type="presParOf" srcId="{DDF1283C-FDD0-4A2A-AEA3-48CE439672D7}" destId="{71BD882B-BAE6-4CCF-8CBD-3BF10EF92DDB}" srcOrd="11" destOrd="0" presId="urn:microsoft.com/office/officeart/2008/layout/LinedList"/>
    <dgm:cxn modelId="{700DCE08-9540-438C-B4FA-1E062F9AB166}" type="presParOf" srcId="{71BD882B-BAE6-4CCF-8CBD-3BF10EF92DDB}" destId="{7353EF44-8813-41B3-B0D8-40E4CA7A84DB}" srcOrd="0" destOrd="0" presId="urn:microsoft.com/office/officeart/2008/layout/LinedList"/>
    <dgm:cxn modelId="{24626DF9-523E-4C82-B2DA-E000669EC899}" type="presParOf" srcId="{71BD882B-BAE6-4CCF-8CBD-3BF10EF92DDB}" destId="{8A3D66D3-4C87-4564-AF3A-05CDCEAE0CC6}" srcOrd="1" destOrd="0" presId="urn:microsoft.com/office/officeart/2008/layout/LinedList"/>
    <dgm:cxn modelId="{93ADC98D-8697-496D-95F9-18B1A2E5BA57}" type="presParOf" srcId="{DDF1283C-FDD0-4A2A-AEA3-48CE439672D7}" destId="{5BF47F1C-019C-43EE-9A67-A53935FE5CBE}" srcOrd="12" destOrd="0" presId="urn:microsoft.com/office/officeart/2008/layout/LinedList"/>
    <dgm:cxn modelId="{9BBCAAFB-3C0F-4505-9602-001C61C0B0EF}" type="presParOf" srcId="{DDF1283C-FDD0-4A2A-AEA3-48CE439672D7}" destId="{4A61E688-3E61-4D5C-BEB1-F6244049CB9B}" srcOrd="13" destOrd="0" presId="urn:microsoft.com/office/officeart/2008/layout/LinedList"/>
    <dgm:cxn modelId="{D8AB4A4F-39FB-41D8-9C6A-6B5ED09048F1}" type="presParOf" srcId="{4A61E688-3E61-4D5C-BEB1-F6244049CB9B}" destId="{3F2E2514-A94E-4005-AAA9-F7B1BFDDA970}" srcOrd="0" destOrd="0" presId="urn:microsoft.com/office/officeart/2008/layout/LinedList"/>
    <dgm:cxn modelId="{A0C6DC60-2B67-4927-BCD1-0229492463C8}" type="presParOf" srcId="{4A61E688-3E61-4D5C-BEB1-F6244049CB9B}" destId="{C4DFCAFB-0EB2-4E03-8F89-8C667221641A}" srcOrd="1" destOrd="0" presId="urn:microsoft.com/office/officeart/2008/layout/LinedList"/>
    <dgm:cxn modelId="{96FF23CF-6D7D-4310-93E2-F0A94C57AE72}" type="presParOf" srcId="{DDF1283C-FDD0-4A2A-AEA3-48CE439672D7}" destId="{AAA39CC3-8E04-4D0F-8E1C-FBF8F783231D}" srcOrd="14" destOrd="0" presId="urn:microsoft.com/office/officeart/2008/layout/LinedList"/>
    <dgm:cxn modelId="{7D9617B8-EEB7-469D-8E07-51A22604888D}" type="presParOf" srcId="{DDF1283C-FDD0-4A2A-AEA3-48CE439672D7}" destId="{00A64003-21F5-40A4-9A68-7966900008F7}" srcOrd="15" destOrd="0" presId="urn:microsoft.com/office/officeart/2008/layout/LinedList"/>
    <dgm:cxn modelId="{94CB5E0D-6DC1-4D9A-AF98-1DB7FED0187E}" type="presParOf" srcId="{00A64003-21F5-40A4-9A68-7966900008F7}" destId="{223B1398-C08D-4180-9D5D-20DC7E188B29}" srcOrd="0" destOrd="0" presId="urn:microsoft.com/office/officeart/2008/layout/LinedList"/>
    <dgm:cxn modelId="{F2B00726-1060-4636-8E34-A9FE4B5FAE9B}" type="presParOf" srcId="{00A64003-21F5-40A4-9A68-7966900008F7}" destId="{98EA8ACB-9B1C-41D3-8A4F-86F5691F999D}" srcOrd="1" destOrd="0" presId="urn:microsoft.com/office/officeart/2008/layout/LinedList"/>
    <dgm:cxn modelId="{E58EBF23-FDA4-4B02-B438-F0B611F6DB6C}" type="presParOf" srcId="{DDF1283C-FDD0-4A2A-AEA3-48CE439672D7}" destId="{2C887D9B-7E94-4E3C-ADE8-6013D21B8DCC}" srcOrd="16" destOrd="0" presId="urn:microsoft.com/office/officeart/2008/layout/LinedList"/>
    <dgm:cxn modelId="{07504581-2A74-48CF-850C-EDD743BA468E}" type="presParOf" srcId="{DDF1283C-FDD0-4A2A-AEA3-48CE439672D7}" destId="{8DF9B118-68BB-4DD0-96B4-DC35DEF02A7C}" srcOrd="17" destOrd="0" presId="urn:microsoft.com/office/officeart/2008/layout/LinedList"/>
    <dgm:cxn modelId="{45E55201-6D03-4970-B9F8-15A15BD23AE8}" type="presParOf" srcId="{8DF9B118-68BB-4DD0-96B4-DC35DEF02A7C}" destId="{F0281A07-6870-46F1-A9F0-5B5DB325AE31}" srcOrd="0" destOrd="0" presId="urn:microsoft.com/office/officeart/2008/layout/LinedList"/>
    <dgm:cxn modelId="{1CC7504A-780D-4BAD-A33C-799D68C0A25B}" type="presParOf" srcId="{8DF9B118-68BB-4DD0-96B4-DC35DEF02A7C}" destId="{6C44039A-F408-4C5E-A139-BEDA03D90707}"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5C856C-A769-4F15-A5D9-B2194F257F2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07E5E7-AB69-46A9-9437-D8D5807DB475}">
      <dgm:prSet/>
      <dgm:spPr/>
      <dgm:t>
        <a:bodyPr/>
        <a:lstStyle/>
        <a:p>
          <a:pPr>
            <a:defRPr cap="all"/>
          </a:pPr>
          <a:r>
            <a:rPr lang="en-US" b="0" i="0"/>
            <a:t>Maven is a tool which is used for building and managing Java Based Projects</a:t>
          </a:r>
          <a:endParaRPr lang="en-US"/>
        </a:p>
      </dgm:t>
    </dgm:pt>
    <dgm:pt modelId="{F563CC14-11C4-435A-B013-1328EFAD331A}" type="parTrans" cxnId="{23C8D7F0-4298-4B07-B12F-F6B1284217FF}">
      <dgm:prSet/>
      <dgm:spPr/>
      <dgm:t>
        <a:bodyPr/>
        <a:lstStyle/>
        <a:p>
          <a:endParaRPr lang="en-US"/>
        </a:p>
      </dgm:t>
    </dgm:pt>
    <dgm:pt modelId="{7A505C76-FAA9-4E11-B611-1D5335536975}" type="sibTrans" cxnId="{23C8D7F0-4298-4B07-B12F-F6B1284217FF}">
      <dgm:prSet/>
      <dgm:spPr/>
      <dgm:t>
        <a:bodyPr/>
        <a:lstStyle/>
        <a:p>
          <a:endParaRPr lang="en-US"/>
        </a:p>
      </dgm:t>
    </dgm:pt>
    <dgm:pt modelId="{E3583404-FD74-4115-AF6F-683549E3AE39}">
      <dgm:prSet/>
      <dgm:spPr/>
      <dgm:t>
        <a:bodyPr/>
        <a:lstStyle/>
        <a:p>
          <a:pPr>
            <a:defRPr cap="all"/>
          </a:pPr>
          <a:r>
            <a:rPr lang="en-US" b="0" i="0"/>
            <a:t>Providing quality project information</a:t>
          </a:r>
          <a:endParaRPr lang="en-US"/>
        </a:p>
      </dgm:t>
    </dgm:pt>
    <dgm:pt modelId="{40668E21-7682-454E-8B2B-218D1C3F43DB}" type="parTrans" cxnId="{66A79571-B2B5-4C3D-8C7A-013A4711AB09}">
      <dgm:prSet/>
      <dgm:spPr/>
      <dgm:t>
        <a:bodyPr/>
        <a:lstStyle/>
        <a:p>
          <a:endParaRPr lang="en-US"/>
        </a:p>
      </dgm:t>
    </dgm:pt>
    <dgm:pt modelId="{AAB8208D-11EE-4D89-905F-67B0BC141F2F}" type="sibTrans" cxnId="{66A79571-B2B5-4C3D-8C7A-013A4711AB09}">
      <dgm:prSet/>
      <dgm:spPr/>
      <dgm:t>
        <a:bodyPr/>
        <a:lstStyle/>
        <a:p>
          <a:endParaRPr lang="en-US"/>
        </a:p>
      </dgm:t>
    </dgm:pt>
    <dgm:pt modelId="{37FDD9F2-EA3B-4E38-ADDF-F352309732E9}">
      <dgm:prSet/>
      <dgm:spPr/>
      <dgm:t>
        <a:bodyPr/>
        <a:lstStyle/>
        <a:p>
          <a:pPr>
            <a:defRPr cap="all"/>
          </a:pPr>
          <a:r>
            <a:rPr lang="en-US" b="0" i="0"/>
            <a:t>Easy Documentation </a:t>
          </a:r>
          <a:endParaRPr lang="en-US"/>
        </a:p>
      </dgm:t>
    </dgm:pt>
    <dgm:pt modelId="{625FAF54-2E93-4BB9-B445-E9ACB3B55E05}" type="parTrans" cxnId="{60359FB5-11C1-44CC-94C3-71A9BBCDBFC4}">
      <dgm:prSet/>
      <dgm:spPr/>
      <dgm:t>
        <a:bodyPr/>
        <a:lstStyle/>
        <a:p>
          <a:endParaRPr lang="en-US"/>
        </a:p>
      </dgm:t>
    </dgm:pt>
    <dgm:pt modelId="{691436FF-B02B-435D-91F6-8EFD61D6741C}" type="sibTrans" cxnId="{60359FB5-11C1-44CC-94C3-71A9BBCDBFC4}">
      <dgm:prSet/>
      <dgm:spPr/>
      <dgm:t>
        <a:bodyPr/>
        <a:lstStyle/>
        <a:p>
          <a:endParaRPr lang="en-US"/>
        </a:p>
      </dgm:t>
    </dgm:pt>
    <dgm:pt modelId="{EC3B4BB2-5F66-4C62-B5C0-D076C32B977B}">
      <dgm:prSet/>
      <dgm:spPr/>
      <dgm:t>
        <a:bodyPr/>
        <a:lstStyle/>
        <a:p>
          <a:pPr>
            <a:defRPr cap="all"/>
          </a:pPr>
          <a:r>
            <a:rPr lang="en-US" b="0" i="0"/>
            <a:t>Best practices development </a:t>
          </a:r>
          <a:endParaRPr lang="en-US"/>
        </a:p>
      </dgm:t>
    </dgm:pt>
    <dgm:pt modelId="{7B8EC644-C4BC-4DCB-8634-51EFA1DAED55}" type="parTrans" cxnId="{62B95413-039A-451C-B27F-63D53A5ADDA2}">
      <dgm:prSet/>
      <dgm:spPr/>
      <dgm:t>
        <a:bodyPr/>
        <a:lstStyle/>
        <a:p>
          <a:endParaRPr lang="en-US"/>
        </a:p>
      </dgm:t>
    </dgm:pt>
    <dgm:pt modelId="{9D26649A-B2E3-46D0-A75A-968245C05E8C}" type="sibTrans" cxnId="{62B95413-039A-451C-B27F-63D53A5ADDA2}">
      <dgm:prSet/>
      <dgm:spPr/>
      <dgm:t>
        <a:bodyPr/>
        <a:lstStyle/>
        <a:p>
          <a:endParaRPr lang="en-US"/>
        </a:p>
      </dgm:t>
    </dgm:pt>
    <dgm:pt modelId="{46D3F087-2FC4-45FB-A7F4-4008C9832DE3}" type="pres">
      <dgm:prSet presAssocID="{055C856C-A769-4F15-A5D9-B2194F257F29}" presName="root" presStyleCnt="0">
        <dgm:presLayoutVars>
          <dgm:dir/>
          <dgm:resizeHandles val="exact"/>
        </dgm:presLayoutVars>
      </dgm:prSet>
      <dgm:spPr/>
    </dgm:pt>
    <dgm:pt modelId="{DBE6FFD8-A967-4DD2-B804-102112DBBECC}" type="pres">
      <dgm:prSet presAssocID="{5F07E5E7-AB69-46A9-9437-D8D5807DB475}" presName="compNode" presStyleCnt="0"/>
      <dgm:spPr/>
    </dgm:pt>
    <dgm:pt modelId="{340AF8D4-FDB5-4CBE-9456-AE426D2BD954}" type="pres">
      <dgm:prSet presAssocID="{5F07E5E7-AB69-46A9-9437-D8D5807DB475}" presName="iconBgRect" presStyleLbl="bgShp" presStyleIdx="0" presStyleCnt="4"/>
      <dgm:spPr>
        <a:prstGeom prst="round2DiagRect">
          <a:avLst>
            <a:gd name="adj1" fmla="val 29727"/>
            <a:gd name="adj2" fmla="val 0"/>
          </a:avLst>
        </a:prstGeom>
      </dgm:spPr>
    </dgm:pt>
    <dgm:pt modelId="{AA561F42-58FA-460C-9147-F569F7F0633F}" type="pres">
      <dgm:prSet presAssocID="{5F07E5E7-AB69-46A9-9437-D8D5807DB4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798E239F-6E0E-4CED-832A-A8FE1525C4EF}" type="pres">
      <dgm:prSet presAssocID="{5F07E5E7-AB69-46A9-9437-D8D5807DB475}" presName="spaceRect" presStyleCnt="0"/>
      <dgm:spPr/>
    </dgm:pt>
    <dgm:pt modelId="{880220E6-AF7B-4BB1-86EC-616663ADF4D5}" type="pres">
      <dgm:prSet presAssocID="{5F07E5E7-AB69-46A9-9437-D8D5807DB475}" presName="textRect" presStyleLbl="revTx" presStyleIdx="0" presStyleCnt="4">
        <dgm:presLayoutVars>
          <dgm:chMax val="1"/>
          <dgm:chPref val="1"/>
        </dgm:presLayoutVars>
      </dgm:prSet>
      <dgm:spPr/>
    </dgm:pt>
    <dgm:pt modelId="{2FE4D048-E9EF-40A0-82B1-C5D747232B9B}" type="pres">
      <dgm:prSet presAssocID="{7A505C76-FAA9-4E11-B611-1D5335536975}" presName="sibTrans" presStyleCnt="0"/>
      <dgm:spPr/>
    </dgm:pt>
    <dgm:pt modelId="{29BC93D6-6892-49CA-B216-F7DB3F63D998}" type="pres">
      <dgm:prSet presAssocID="{E3583404-FD74-4115-AF6F-683549E3AE39}" presName="compNode" presStyleCnt="0"/>
      <dgm:spPr/>
    </dgm:pt>
    <dgm:pt modelId="{8A5C6D9F-9E3C-456A-93D0-C82D75989A0F}" type="pres">
      <dgm:prSet presAssocID="{E3583404-FD74-4115-AF6F-683549E3AE39}" presName="iconBgRect" presStyleLbl="bgShp" presStyleIdx="1" presStyleCnt="4"/>
      <dgm:spPr>
        <a:prstGeom prst="round2DiagRect">
          <a:avLst>
            <a:gd name="adj1" fmla="val 29727"/>
            <a:gd name="adj2" fmla="val 0"/>
          </a:avLst>
        </a:prstGeom>
      </dgm:spPr>
    </dgm:pt>
    <dgm:pt modelId="{154977A9-3AF1-4310-A5A4-2D704F0B1D4F}" type="pres">
      <dgm:prSet presAssocID="{E3583404-FD74-4115-AF6F-683549E3AE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601B6FA3-449E-499A-8FCA-1AB53CEC0072}" type="pres">
      <dgm:prSet presAssocID="{E3583404-FD74-4115-AF6F-683549E3AE39}" presName="spaceRect" presStyleCnt="0"/>
      <dgm:spPr/>
    </dgm:pt>
    <dgm:pt modelId="{08854C30-57DA-49CC-9DF3-AD2429144704}" type="pres">
      <dgm:prSet presAssocID="{E3583404-FD74-4115-AF6F-683549E3AE39}" presName="textRect" presStyleLbl="revTx" presStyleIdx="1" presStyleCnt="4">
        <dgm:presLayoutVars>
          <dgm:chMax val="1"/>
          <dgm:chPref val="1"/>
        </dgm:presLayoutVars>
      </dgm:prSet>
      <dgm:spPr/>
    </dgm:pt>
    <dgm:pt modelId="{8A7F7D5F-0080-4F3F-93DD-595AA0BD5C16}" type="pres">
      <dgm:prSet presAssocID="{AAB8208D-11EE-4D89-905F-67B0BC141F2F}" presName="sibTrans" presStyleCnt="0"/>
      <dgm:spPr/>
    </dgm:pt>
    <dgm:pt modelId="{0AB70C23-8083-4821-9D08-CA31F9E19E06}" type="pres">
      <dgm:prSet presAssocID="{37FDD9F2-EA3B-4E38-ADDF-F352309732E9}" presName="compNode" presStyleCnt="0"/>
      <dgm:spPr/>
    </dgm:pt>
    <dgm:pt modelId="{36209118-3451-4F9A-A4DD-3123BB41018E}" type="pres">
      <dgm:prSet presAssocID="{37FDD9F2-EA3B-4E38-ADDF-F352309732E9}" presName="iconBgRect" presStyleLbl="bgShp" presStyleIdx="2" presStyleCnt="4"/>
      <dgm:spPr>
        <a:prstGeom prst="round2DiagRect">
          <a:avLst>
            <a:gd name="adj1" fmla="val 29727"/>
            <a:gd name="adj2" fmla="val 0"/>
          </a:avLst>
        </a:prstGeom>
      </dgm:spPr>
    </dgm:pt>
    <dgm:pt modelId="{8E8CB512-6659-4B2D-B33B-C9B5DCD4868D}" type="pres">
      <dgm:prSet presAssocID="{37FDD9F2-EA3B-4E38-ADDF-F352309732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E859DE80-1974-4E08-923D-36656C87409D}" type="pres">
      <dgm:prSet presAssocID="{37FDD9F2-EA3B-4E38-ADDF-F352309732E9}" presName="spaceRect" presStyleCnt="0"/>
      <dgm:spPr/>
    </dgm:pt>
    <dgm:pt modelId="{4BD8B1A5-AB9D-410E-81CA-08BE256CD787}" type="pres">
      <dgm:prSet presAssocID="{37FDD9F2-EA3B-4E38-ADDF-F352309732E9}" presName="textRect" presStyleLbl="revTx" presStyleIdx="2" presStyleCnt="4">
        <dgm:presLayoutVars>
          <dgm:chMax val="1"/>
          <dgm:chPref val="1"/>
        </dgm:presLayoutVars>
      </dgm:prSet>
      <dgm:spPr/>
    </dgm:pt>
    <dgm:pt modelId="{B0E70672-1C74-43D8-AECC-EB5599C3D852}" type="pres">
      <dgm:prSet presAssocID="{691436FF-B02B-435D-91F6-8EFD61D6741C}" presName="sibTrans" presStyleCnt="0"/>
      <dgm:spPr/>
    </dgm:pt>
    <dgm:pt modelId="{B1D837AB-5D32-49AD-8514-3FE5279AF6A8}" type="pres">
      <dgm:prSet presAssocID="{EC3B4BB2-5F66-4C62-B5C0-D076C32B977B}" presName="compNode" presStyleCnt="0"/>
      <dgm:spPr/>
    </dgm:pt>
    <dgm:pt modelId="{C4D9A534-808A-446A-A151-790DF465EEC9}" type="pres">
      <dgm:prSet presAssocID="{EC3B4BB2-5F66-4C62-B5C0-D076C32B977B}" presName="iconBgRect" presStyleLbl="bgShp" presStyleIdx="3" presStyleCnt="4"/>
      <dgm:spPr>
        <a:prstGeom prst="round2DiagRect">
          <a:avLst>
            <a:gd name="adj1" fmla="val 29727"/>
            <a:gd name="adj2" fmla="val 0"/>
          </a:avLst>
        </a:prstGeom>
      </dgm:spPr>
    </dgm:pt>
    <dgm:pt modelId="{C2F05AE6-3190-4CC9-A6D9-5B7E46F04ACA}" type="pres">
      <dgm:prSet presAssocID="{EC3B4BB2-5F66-4C62-B5C0-D076C32B97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7A22B3F-4B24-49A2-AA31-990307A56FC4}" type="pres">
      <dgm:prSet presAssocID="{EC3B4BB2-5F66-4C62-B5C0-D076C32B977B}" presName="spaceRect" presStyleCnt="0"/>
      <dgm:spPr/>
    </dgm:pt>
    <dgm:pt modelId="{D054E851-1DF1-4F78-AC5F-3F38D87E4A25}" type="pres">
      <dgm:prSet presAssocID="{EC3B4BB2-5F66-4C62-B5C0-D076C32B977B}" presName="textRect" presStyleLbl="revTx" presStyleIdx="3" presStyleCnt="4">
        <dgm:presLayoutVars>
          <dgm:chMax val="1"/>
          <dgm:chPref val="1"/>
        </dgm:presLayoutVars>
      </dgm:prSet>
      <dgm:spPr/>
    </dgm:pt>
  </dgm:ptLst>
  <dgm:cxnLst>
    <dgm:cxn modelId="{62B95413-039A-451C-B27F-63D53A5ADDA2}" srcId="{055C856C-A769-4F15-A5D9-B2194F257F29}" destId="{EC3B4BB2-5F66-4C62-B5C0-D076C32B977B}" srcOrd="3" destOrd="0" parTransId="{7B8EC644-C4BC-4DCB-8634-51EFA1DAED55}" sibTransId="{9D26649A-B2E3-46D0-A75A-968245C05E8C}"/>
    <dgm:cxn modelId="{CB5DCA39-AAEA-4E12-938E-E488CF852C26}" type="presOf" srcId="{E3583404-FD74-4115-AF6F-683549E3AE39}" destId="{08854C30-57DA-49CC-9DF3-AD2429144704}" srcOrd="0" destOrd="0" presId="urn:microsoft.com/office/officeart/2018/5/layout/IconLeafLabelList"/>
    <dgm:cxn modelId="{1FAECD6B-2C3E-4422-A70F-D8D676CA39B8}" type="presOf" srcId="{055C856C-A769-4F15-A5D9-B2194F257F29}" destId="{46D3F087-2FC4-45FB-A7F4-4008C9832DE3}" srcOrd="0" destOrd="0" presId="urn:microsoft.com/office/officeart/2018/5/layout/IconLeafLabelList"/>
    <dgm:cxn modelId="{66A79571-B2B5-4C3D-8C7A-013A4711AB09}" srcId="{055C856C-A769-4F15-A5D9-B2194F257F29}" destId="{E3583404-FD74-4115-AF6F-683549E3AE39}" srcOrd="1" destOrd="0" parTransId="{40668E21-7682-454E-8B2B-218D1C3F43DB}" sibTransId="{AAB8208D-11EE-4D89-905F-67B0BC141F2F}"/>
    <dgm:cxn modelId="{40F32A84-093E-438D-AAB0-1F3A246D6E10}" type="presOf" srcId="{5F07E5E7-AB69-46A9-9437-D8D5807DB475}" destId="{880220E6-AF7B-4BB1-86EC-616663ADF4D5}" srcOrd="0" destOrd="0" presId="urn:microsoft.com/office/officeart/2018/5/layout/IconLeafLabelList"/>
    <dgm:cxn modelId="{89A4C586-CC28-4D4B-AAF1-3872613E91F3}" type="presOf" srcId="{37FDD9F2-EA3B-4E38-ADDF-F352309732E9}" destId="{4BD8B1A5-AB9D-410E-81CA-08BE256CD787}" srcOrd="0" destOrd="0" presId="urn:microsoft.com/office/officeart/2018/5/layout/IconLeafLabelList"/>
    <dgm:cxn modelId="{60359FB5-11C1-44CC-94C3-71A9BBCDBFC4}" srcId="{055C856C-A769-4F15-A5D9-B2194F257F29}" destId="{37FDD9F2-EA3B-4E38-ADDF-F352309732E9}" srcOrd="2" destOrd="0" parTransId="{625FAF54-2E93-4BB9-B445-E9ACB3B55E05}" sibTransId="{691436FF-B02B-435D-91F6-8EFD61D6741C}"/>
    <dgm:cxn modelId="{C4DD37CA-F379-4F12-A05A-4233D8DFB7EC}" type="presOf" srcId="{EC3B4BB2-5F66-4C62-B5C0-D076C32B977B}" destId="{D054E851-1DF1-4F78-AC5F-3F38D87E4A25}" srcOrd="0" destOrd="0" presId="urn:microsoft.com/office/officeart/2018/5/layout/IconLeafLabelList"/>
    <dgm:cxn modelId="{23C8D7F0-4298-4B07-B12F-F6B1284217FF}" srcId="{055C856C-A769-4F15-A5D9-B2194F257F29}" destId="{5F07E5E7-AB69-46A9-9437-D8D5807DB475}" srcOrd="0" destOrd="0" parTransId="{F563CC14-11C4-435A-B013-1328EFAD331A}" sibTransId="{7A505C76-FAA9-4E11-B611-1D5335536975}"/>
    <dgm:cxn modelId="{451C39B1-A61F-468A-B0E6-37F134723585}" type="presParOf" srcId="{46D3F087-2FC4-45FB-A7F4-4008C9832DE3}" destId="{DBE6FFD8-A967-4DD2-B804-102112DBBECC}" srcOrd="0" destOrd="0" presId="urn:microsoft.com/office/officeart/2018/5/layout/IconLeafLabelList"/>
    <dgm:cxn modelId="{6D549209-90E5-401B-9322-790BDCB518EB}" type="presParOf" srcId="{DBE6FFD8-A967-4DD2-B804-102112DBBECC}" destId="{340AF8D4-FDB5-4CBE-9456-AE426D2BD954}" srcOrd="0" destOrd="0" presId="urn:microsoft.com/office/officeart/2018/5/layout/IconLeafLabelList"/>
    <dgm:cxn modelId="{791EB5FF-9A3A-4EDD-9639-869B88F07F57}" type="presParOf" srcId="{DBE6FFD8-A967-4DD2-B804-102112DBBECC}" destId="{AA561F42-58FA-460C-9147-F569F7F0633F}" srcOrd="1" destOrd="0" presId="urn:microsoft.com/office/officeart/2018/5/layout/IconLeafLabelList"/>
    <dgm:cxn modelId="{AA7B6DA1-B3E8-4ECD-9D46-7895C5D2EE1E}" type="presParOf" srcId="{DBE6FFD8-A967-4DD2-B804-102112DBBECC}" destId="{798E239F-6E0E-4CED-832A-A8FE1525C4EF}" srcOrd="2" destOrd="0" presId="urn:microsoft.com/office/officeart/2018/5/layout/IconLeafLabelList"/>
    <dgm:cxn modelId="{70852FFA-D1CC-4644-80CA-60143D27AB50}" type="presParOf" srcId="{DBE6FFD8-A967-4DD2-B804-102112DBBECC}" destId="{880220E6-AF7B-4BB1-86EC-616663ADF4D5}" srcOrd="3" destOrd="0" presId="urn:microsoft.com/office/officeart/2018/5/layout/IconLeafLabelList"/>
    <dgm:cxn modelId="{9707E609-EF46-457E-9D7C-9C782599F3AC}" type="presParOf" srcId="{46D3F087-2FC4-45FB-A7F4-4008C9832DE3}" destId="{2FE4D048-E9EF-40A0-82B1-C5D747232B9B}" srcOrd="1" destOrd="0" presId="urn:microsoft.com/office/officeart/2018/5/layout/IconLeafLabelList"/>
    <dgm:cxn modelId="{8CBFDCE1-8D24-4FD2-A240-63D51A465604}" type="presParOf" srcId="{46D3F087-2FC4-45FB-A7F4-4008C9832DE3}" destId="{29BC93D6-6892-49CA-B216-F7DB3F63D998}" srcOrd="2" destOrd="0" presId="urn:microsoft.com/office/officeart/2018/5/layout/IconLeafLabelList"/>
    <dgm:cxn modelId="{E49D699F-3023-41E4-B8DA-31E900EBF153}" type="presParOf" srcId="{29BC93D6-6892-49CA-B216-F7DB3F63D998}" destId="{8A5C6D9F-9E3C-456A-93D0-C82D75989A0F}" srcOrd="0" destOrd="0" presId="urn:microsoft.com/office/officeart/2018/5/layout/IconLeafLabelList"/>
    <dgm:cxn modelId="{54D740E1-EF2B-4B18-B93C-9E6A9C2A5BA2}" type="presParOf" srcId="{29BC93D6-6892-49CA-B216-F7DB3F63D998}" destId="{154977A9-3AF1-4310-A5A4-2D704F0B1D4F}" srcOrd="1" destOrd="0" presId="urn:microsoft.com/office/officeart/2018/5/layout/IconLeafLabelList"/>
    <dgm:cxn modelId="{70E71EF3-BE04-4E30-871C-5D6E01C62A6F}" type="presParOf" srcId="{29BC93D6-6892-49CA-B216-F7DB3F63D998}" destId="{601B6FA3-449E-499A-8FCA-1AB53CEC0072}" srcOrd="2" destOrd="0" presId="urn:microsoft.com/office/officeart/2018/5/layout/IconLeafLabelList"/>
    <dgm:cxn modelId="{6B2C038B-2402-443F-A5C1-0989BA00CE4D}" type="presParOf" srcId="{29BC93D6-6892-49CA-B216-F7DB3F63D998}" destId="{08854C30-57DA-49CC-9DF3-AD2429144704}" srcOrd="3" destOrd="0" presId="urn:microsoft.com/office/officeart/2018/5/layout/IconLeafLabelList"/>
    <dgm:cxn modelId="{98C0FFB0-CC9F-452C-BB0F-2404D7711862}" type="presParOf" srcId="{46D3F087-2FC4-45FB-A7F4-4008C9832DE3}" destId="{8A7F7D5F-0080-4F3F-93DD-595AA0BD5C16}" srcOrd="3" destOrd="0" presId="urn:microsoft.com/office/officeart/2018/5/layout/IconLeafLabelList"/>
    <dgm:cxn modelId="{5962F427-9EC4-47A8-A851-B7E507880007}" type="presParOf" srcId="{46D3F087-2FC4-45FB-A7F4-4008C9832DE3}" destId="{0AB70C23-8083-4821-9D08-CA31F9E19E06}" srcOrd="4" destOrd="0" presId="urn:microsoft.com/office/officeart/2018/5/layout/IconLeafLabelList"/>
    <dgm:cxn modelId="{6E23FDEC-7F4D-4D70-BBED-8A4E270B9FFF}" type="presParOf" srcId="{0AB70C23-8083-4821-9D08-CA31F9E19E06}" destId="{36209118-3451-4F9A-A4DD-3123BB41018E}" srcOrd="0" destOrd="0" presId="urn:microsoft.com/office/officeart/2018/5/layout/IconLeafLabelList"/>
    <dgm:cxn modelId="{1FAEC4B2-1582-4FFF-8CB1-4BA625A05C63}" type="presParOf" srcId="{0AB70C23-8083-4821-9D08-CA31F9E19E06}" destId="{8E8CB512-6659-4B2D-B33B-C9B5DCD4868D}" srcOrd="1" destOrd="0" presId="urn:microsoft.com/office/officeart/2018/5/layout/IconLeafLabelList"/>
    <dgm:cxn modelId="{95668182-290A-4E41-BE62-49D3475E10AC}" type="presParOf" srcId="{0AB70C23-8083-4821-9D08-CA31F9E19E06}" destId="{E859DE80-1974-4E08-923D-36656C87409D}" srcOrd="2" destOrd="0" presId="urn:microsoft.com/office/officeart/2018/5/layout/IconLeafLabelList"/>
    <dgm:cxn modelId="{8B364D71-C77B-4DF3-9BE7-2C805D870F33}" type="presParOf" srcId="{0AB70C23-8083-4821-9D08-CA31F9E19E06}" destId="{4BD8B1A5-AB9D-410E-81CA-08BE256CD787}" srcOrd="3" destOrd="0" presId="urn:microsoft.com/office/officeart/2018/5/layout/IconLeafLabelList"/>
    <dgm:cxn modelId="{49FF4170-3EDC-4740-9BBE-D16C436B28DB}" type="presParOf" srcId="{46D3F087-2FC4-45FB-A7F4-4008C9832DE3}" destId="{B0E70672-1C74-43D8-AECC-EB5599C3D852}" srcOrd="5" destOrd="0" presId="urn:microsoft.com/office/officeart/2018/5/layout/IconLeafLabelList"/>
    <dgm:cxn modelId="{EB49FEFC-337A-496F-9569-8E87F4DEE9B7}" type="presParOf" srcId="{46D3F087-2FC4-45FB-A7F4-4008C9832DE3}" destId="{B1D837AB-5D32-49AD-8514-3FE5279AF6A8}" srcOrd="6" destOrd="0" presId="urn:microsoft.com/office/officeart/2018/5/layout/IconLeafLabelList"/>
    <dgm:cxn modelId="{A6314A4D-3D23-4422-B095-97054DCF3C79}" type="presParOf" srcId="{B1D837AB-5D32-49AD-8514-3FE5279AF6A8}" destId="{C4D9A534-808A-446A-A151-790DF465EEC9}" srcOrd="0" destOrd="0" presId="urn:microsoft.com/office/officeart/2018/5/layout/IconLeafLabelList"/>
    <dgm:cxn modelId="{FA4DA541-51FB-4C0B-AD46-470BC87679C0}" type="presParOf" srcId="{B1D837AB-5D32-49AD-8514-3FE5279AF6A8}" destId="{C2F05AE6-3190-4CC9-A6D9-5B7E46F04ACA}" srcOrd="1" destOrd="0" presId="urn:microsoft.com/office/officeart/2018/5/layout/IconLeafLabelList"/>
    <dgm:cxn modelId="{30234EF3-ECF0-408A-8E07-0031DBB872BC}" type="presParOf" srcId="{B1D837AB-5D32-49AD-8514-3FE5279AF6A8}" destId="{37A22B3F-4B24-49A2-AA31-990307A56FC4}" srcOrd="2" destOrd="0" presId="urn:microsoft.com/office/officeart/2018/5/layout/IconLeafLabelList"/>
    <dgm:cxn modelId="{BD7C2C39-1ADC-4B6B-B0E7-4D5D33A9EA3D}" type="presParOf" srcId="{B1D837AB-5D32-49AD-8514-3FE5279AF6A8}" destId="{D054E851-1DF1-4F78-AC5F-3F38D87E4A25}"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453E4-93AA-4115-84D1-524BD0B921CB}"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E07F767F-92D4-418B-AD68-850C4A56402E}">
      <dgm:prSet/>
      <dgm:spPr/>
      <dgm:t>
        <a:bodyPr/>
        <a:lstStyle/>
        <a:p>
          <a:pPr>
            <a:lnSpc>
              <a:spcPct val="100000"/>
            </a:lnSpc>
          </a:pPr>
          <a:r>
            <a:rPr lang="en-US" b="0" i="0"/>
            <a:t>A Project Object Model or POM is the fundamental unit of work in Maven. </a:t>
          </a:r>
          <a:endParaRPr lang="en-US"/>
        </a:p>
      </dgm:t>
    </dgm:pt>
    <dgm:pt modelId="{48345CA3-4D5C-4441-BFAC-64DCD1C9F845}" type="parTrans" cxnId="{5F93AFD2-AC01-48BB-AA31-5721C30B8B55}">
      <dgm:prSet/>
      <dgm:spPr/>
      <dgm:t>
        <a:bodyPr/>
        <a:lstStyle/>
        <a:p>
          <a:endParaRPr lang="en-US"/>
        </a:p>
      </dgm:t>
    </dgm:pt>
    <dgm:pt modelId="{E4D56127-587C-43FA-AECC-ED0CE6C0FBDA}" type="sibTrans" cxnId="{5F93AFD2-AC01-48BB-AA31-5721C30B8B55}">
      <dgm:prSet/>
      <dgm:spPr/>
      <dgm:t>
        <a:bodyPr/>
        <a:lstStyle/>
        <a:p>
          <a:pPr>
            <a:lnSpc>
              <a:spcPct val="100000"/>
            </a:lnSpc>
          </a:pPr>
          <a:endParaRPr lang="en-US"/>
        </a:p>
      </dgm:t>
    </dgm:pt>
    <dgm:pt modelId="{403C392B-347B-4562-8620-94BB727C2BC8}">
      <dgm:prSet/>
      <dgm:spPr/>
      <dgm:t>
        <a:bodyPr/>
        <a:lstStyle/>
        <a:p>
          <a:pPr>
            <a:lnSpc>
              <a:spcPct val="100000"/>
            </a:lnSpc>
          </a:pPr>
          <a:r>
            <a:rPr lang="en-US" b="0" i="0"/>
            <a:t>It is an XML file that contains information about the project and configuration details used by Maven to build the project.</a:t>
          </a:r>
          <a:endParaRPr lang="en-US"/>
        </a:p>
      </dgm:t>
    </dgm:pt>
    <dgm:pt modelId="{CADA129D-1497-499E-A8FA-37F8F63BBA27}" type="parTrans" cxnId="{92772DF2-59C7-4E58-B05A-E3CF2C15A121}">
      <dgm:prSet/>
      <dgm:spPr/>
      <dgm:t>
        <a:bodyPr/>
        <a:lstStyle/>
        <a:p>
          <a:endParaRPr lang="en-US"/>
        </a:p>
      </dgm:t>
    </dgm:pt>
    <dgm:pt modelId="{BFAD511C-023F-4F46-937A-D9C80AF550E9}" type="sibTrans" cxnId="{92772DF2-59C7-4E58-B05A-E3CF2C15A121}">
      <dgm:prSet/>
      <dgm:spPr/>
      <dgm:t>
        <a:bodyPr/>
        <a:lstStyle/>
        <a:p>
          <a:pPr>
            <a:lnSpc>
              <a:spcPct val="100000"/>
            </a:lnSpc>
          </a:pPr>
          <a:endParaRPr lang="en-US"/>
        </a:p>
      </dgm:t>
    </dgm:pt>
    <dgm:pt modelId="{F15CFD22-5986-40A6-BBC1-D46D2BC6D010}">
      <dgm:prSet/>
      <dgm:spPr/>
      <dgm:t>
        <a:bodyPr/>
        <a:lstStyle/>
        <a:p>
          <a:pPr>
            <a:lnSpc>
              <a:spcPct val="100000"/>
            </a:lnSpc>
          </a:pPr>
          <a:r>
            <a:rPr lang="en-US" b="0" i="0" baseline="0"/>
            <a:t>One of the most critical functions of the </a:t>
          </a:r>
          <a:r>
            <a:rPr lang="en-US" b="1" i="0" baseline="0"/>
            <a:t>pom.xml</a:t>
          </a:r>
          <a:r>
            <a:rPr lang="en-US" b="0" i="0" baseline="0"/>
            <a:t> file is specifying project dependencies.</a:t>
          </a:r>
          <a:endParaRPr lang="en-US"/>
        </a:p>
      </dgm:t>
    </dgm:pt>
    <dgm:pt modelId="{EABEFE99-9852-4FC6-9BCD-0873229D353E}" type="parTrans" cxnId="{98517A5B-D240-49FE-823A-A58B951C958A}">
      <dgm:prSet/>
      <dgm:spPr/>
      <dgm:t>
        <a:bodyPr/>
        <a:lstStyle/>
        <a:p>
          <a:endParaRPr lang="en-US"/>
        </a:p>
      </dgm:t>
    </dgm:pt>
    <dgm:pt modelId="{F7A4B9D7-654C-4822-9931-AC141EB08D45}" type="sibTrans" cxnId="{98517A5B-D240-49FE-823A-A58B951C958A}">
      <dgm:prSet/>
      <dgm:spPr/>
      <dgm:t>
        <a:bodyPr/>
        <a:lstStyle/>
        <a:p>
          <a:pPr>
            <a:lnSpc>
              <a:spcPct val="100000"/>
            </a:lnSpc>
          </a:pPr>
          <a:endParaRPr lang="en-US"/>
        </a:p>
      </dgm:t>
    </dgm:pt>
    <dgm:pt modelId="{7CCE8EBA-CA9B-4326-9ECE-E379800D0ABA}">
      <dgm:prSet/>
      <dgm:spPr/>
      <dgm:t>
        <a:bodyPr/>
        <a:lstStyle/>
        <a:p>
          <a:pPr>
            <a:lnSpc>
              <a:spcPct val="100000"/>
            </a:lnSpc>
          </a:pPr>
          <a:r>
            <a:rPr lang="en-US" b="0" i="0" baseline="0"/>
            <a:t>Maven uses this information to download and manage external libraries and dependencies automatically</a:t>
          </a:r>
          <a:endParaRPr lang="en-US"/>
        </a:p>
      </dgm:t>
    </dgm:pt>
    <dgm:pt modelId="{36117EAF-6AB5-448F-BE7C-B986C663BFBA}" type="parTrans" cxnId="{2E2FA41A-B136-4FD4-9ED9-5B5BC301A175}">
      <dgm:prSet/>
      <dgm:spPr/>
      <dgm:t>
        <a:bodyPr/>
        <a:lstStyle/>
        <a:p>
          <a:endParaRPr lang="en-US"/>
        </a:p>
      </dgm:t>
    </dgm:pt>
    <dgm:pt modelId="{4882E47C-C0C1-4816-92F6-0540892C801B}" type="sibTrans" cxnId="{2E2FA41A-B136-4FD4-9ED9-5B5BC301A175}">
      <dgm:prSet/>
      <dgm:spPr/>
      <dgm:t>
        <a:bodyPr/>
        <a:lstStyle/>
        <a:p>
          <a:endParaRPr lang="en-US"/>
        </a:p>
      </dgm:t>
    </dgm:pt>
    <dgm:pt modelId="{2459E4B2-E546-4365-82BD-071F2D67D5FF}" type="pres">
      <dgm:prSet presAssocID="{48C453E4-93AA-4115-84D1-524BD0B921CB}" presName="root" presStyleCnt="0">
        <dgm:presLayoutVars>
          <dgm:dir/>
          <dgm:resizeHandles val="exact"/>
        </dgm:presLayoutVars>
      </dgm:prSet>
      <dgm:spPr/>
    </dgm:pt>
    <dgm:pt modelId="{9561107D-D1DA-41EF-946F-0690C1B139F4}" type="pres">
      <dgm:prSet presAssocID="{48C453E4-93AA-4115-84D1-524BD0B921CB}" presName="container" presStyleCnt="0">
        <dgm:presLayoutVars>
          <dgm:dir/>
          <dgm:resizeHandles val="exact"/>
        </dgm:presLayoutVars>
      </dgm:prSet>
      <dgm:spPr/>
    </dgm:pt>
    <dgm:pt modelId="{43D3613C-3E8F-471D-AC7A-7F1E99B1D098}" type="pres">
      <dgm:prSet presAssocID="{E07F767F-92D4-418B-AD68-850C4A56402E}" presName="compNode" presStyleCnt="0"/>
      <dgm:spPr/>
    </dgm:pt>
    <dgm:pt modelId="{9695A936-266D-4231-BAAA-D9B65825B65F}" type="pres">
      <dgm:prSet presAssocID="{E07F767F-92D4-418B-AD68-850C4A56402E}" presName="iconBgRect" presStyleLbl="bgShp" presStyleIdx="0" presStyleCnt="4"/>
      <dgm:spPr/>
    </dgm:pt>
    <dgm:pt modelId="{C80D3E0E-A75D-4792-A57E-D06FACB78C7E}" type="pres">
      <dgm:prSet presAssocID="{E07F767F-92D4-418B-AD68-850C4A5640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F0831A3B-490E-4259-BD6F-A520848EF2F4}" type="pres">
      <dgm:prSet presAssocID="{E07F767F-92D4-418B-AD68-850C4A56402E}" presName="spaceRect" presStyleCnt="0"/>
      <dgm:spPr/>
    </dgm:pt>
    <dgm:pt modelId="{D4B6E015-ECB4-4E3F-92B1-4D0E5203F5AA}" type="pres">
      <dgm:prSet presAssocID="{E07F767F-92D4-418B-AD68-850C4A56402E}" presName="textRect" presStyleLbl="revTx" presStyleIdx="0" presStyleCnt="4">
        <dgm:presLayoutVars>
          <dgm:chMax val="1"/>
          <dgm:chPref val="1"/>
        </dgm:presLayoutVars>
      </dgm:prSet>
      <dgm:spPr/>
    </dgm:pt>
    <dgm:pt modelId="{BD297EC8-5DAA-4D24-A0AD-CD3C111253A7}" type="pres">
      <dgm:prSet presAssocID="{E4D56127-587C-43FA-AECC-ED0CE6C0FBDA}" presName="sibTrans" presStyleLbl="sibTrans2D1" presStyleIdx="0" presStyleCnt="0"/>
      <dgm:spPr/>
    </dgm:pt>
    <dgm:pt modelId="{3290590C-685E-496A-9E91-F3A857912B0F}" type="pres">
      <dgm:prSet presAssocID="{403C392B-347B-4562-8620-94BB727C2BC8}" presName="compNode" presStyleCnt="0"/>
      <dgm:spPr/>
    </dgm:pt>
    <dgm:pt modelId="{42E77F05-D026-48CE-8B9B-A41DEB5040FA}" type="pres">
      <dgm:prSet presAssocID="{403C392B-347B-4562-8620-94BB727C2BC8}" presName="iconBgRect" presStyleLbl="bgShp" presStyleIdx="1" presStyleCnt="4"/>
      <dgm:spPr/>
    </dgm:pt>
    <dgm:pt modelId="{6538AA06-CB50-4E88-A9CA-DCE6758E66AE}" type="pres">
      <dgm:prSet presAssocID="{403C392B-347B-4562-8620-94BB727C2B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8DE81F7-E7D0-4675-A4E5-9FECB5F64E1B}" type="pres">
      <dgm:prSet presAssocID="{403C392B-347B-4562-8620-94BB727C2BC8}" presName="spaceRect" presStyleCnt="0"/>
      <dgm:spPr/>
    </dgm:pt>
    <dgm:pt modelId="{01C5DBA9-55F8-4DF0-93BB-36B7E85F8DA2}" type="pres">
      <dgm:prSet presAssocID="{403C392B-347B-4562-8620-94BB727C2BC8}" presName="textRect" presStyleLbl="revTx" presStyleIdx="1" presStyleCnt="4">
        <dgm:presLayoutVars>
          <dgm:chMax val="1"/>
          <dgm:chPref val="1"/>
        </dgm:presLayoutVars>
      </dgm:prSet>
      <dgm:spPr/>
    </dgm:pt>
    <dgm:pt modelId="{2F2CBB38-8E97-4848-928E-5E61923D14A9}" type="pres">
      <dgm:prSet presAssocID="{BFAD511C-023F-4F46-937A-D9C80AF550E9}" presName="sibTrans" presStyleLbl="sibTrans2D1" presStyleIdx="0" presStyleCnt="0"/>
      <dgm:spPr/>
    </dgm:pt>
    <dgm:pt modelId="{9A53BB1D-E2AF-44CC-95B9-6C386A923B7F}" type="pres">
      <dgm:prSet presAssocID="{F15CFD22-5986-40A6-BBC1-D46D2BC6D010}" presName="compNode" presStyleCnt="0"/>
      <dgm:spPr/>
    </dgm:pt>
    <dgm:pt modelId="{37D43E4B-0EED-4CEE-8234-561E424E52C4}" type="pres">
      <dgm:prSet presAssocID="{F15CFD22-5986-40A6-BBC1-D46D2BC6D010}" presName="iconBgRect" presStyleLbl="bgShp" presStyleIdx="2" presStyleCnt="4"/>
      <dgm:spPr/>
    </dgm:pt>
    <dgm:pt modelId="{E5C3C0F8-E8F5-4EA6-ABEF-C0D56D35C4CD}" type="pres">
      <dgm:prSet presAssocID="{F15CFD22-5986-40A6-BBC1-D46D2BC6D0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7DB2726F-D071-49A9-9FE4-56F60C87C241}" type="pres">
      <dgm:prSet presAssocID="{F15CFD22-5986-40A6-BBC1-D46D2BC6D010}" presName="spaceRect" presStyleCnt="0"/>
      <dgm:spPr/>
    </dgm:pt>
    <dgm:pt modelId="{82F324E5-5490-424C-B2F0-9B0EB456D8CD}" type="pres">
      <dgm:prSet presAssocID="{F15CFD22-5986-40A6-BBC1-D46D2BC6D010}" presName="textRect" presStyleLbl="revTx" presStyleIdx="2" presStyleCnt="4">
        <dgm:presLayoutVars>
          <dgm:chMax val="1"/>
          <dgm:chPref val="1"/>
        </dgm:presLayoutVars>
      </dgm:prSet>
      <dgm:spPr/>
    </dgm:pt>
    <dgm:pt modelId="{F6908BD0-C46A-4EE2-865C-B7DD2C8F8B56}" type="pres">
      <dgm:prSet presAssocID="{F7A4B9D7-654C-4822-9931-AC141EB08D45}" presName="sibTrans" presStyleLbl="sibTrans2D1" presStyleIdx="0" presStyleCnt="0"/>
      <dgm:spPr/>
    </dgm:pt>
    <dgm:pt modelId="{EFF2B810-DEDF-42BB-AB42-5676A5A39BF6}" type="pres">
      <dgm:prSet presAssocID="{7CCE8EBA-CA9B-4326-9ECE-E379800D0ABA}" presName="compNode" presStyleCnt="0"/>
      <dgm:spPr/>
    </dgm:pt>
    <dgm:pt modelId="{C60806B6-6DAC-472B-9628-9E7DD39EA2CB}" type="pres">
      <dgm:prSet presAssocID="{7CCE8EBA-CA9B-4326-9ECE-E379800D0ABA}" presName="iconBgRect" presStyleLbl="bgShp" presStyleIdx="3" presStyleCnt="4"/>
      <dgm:spPr/>
    </dgm:pt>
    <dgm:pt modelId="{E0192B16-5A21-444E-8E04-469600A073DF}" type="pres">
      <dgm:prSet presAssocID="{7CCE8EBA-CA9B-4326-9ECE-E379800D0AB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load"/>
        </a:ext>
      </dgm:extLst>
    </dgm:pt>
    <dgm:pt modelId="{28BAF475-8931-4A36-8655-6F2C4A7C07AC}" type="pres">
      <dgm:prSet presAssocID="{7CCE8EBA-CA9B-4326-9ECE-E379800D0ABA}" presName="spaceRect" presStyleCnt="0"/>
      <dgm:spPr/>
    </dgm:pt>
    <dgm:pt modelId="{A404AB75-7C64-492F-A385-C23D7E668160}" type="pres">
      <dgm:prSet presAssocID="{7CCE8EBA-CA9B-4326-9ECE-E379800D0ABA}" presName="textRect" presStyleLbl="revTx" presStyleIdx="3" presStyleCnt="4">
        <dgm:presLayoutVars>
          <dgm:chMax val="1"/>
          <dgm:chPref val="1"/>
        </dgm:presLayoutVars>
      </dgm:prSet>
      <dgm:spPr/>
    </dgm:pt>
  </dgm:ptLst>
  <dgm:cxnLst>
    <dgm:cxn modelId="{2E2FA41A-B136-4FD4-9ED9-5B5BC301A175}" srcId="{48C453E4-93AA-4115-84D1-524BD0B921CB}" destId="{7CCE8EBA-CA9B-4326-9ECE-E379800D0ABA}" srcOrd="3" destOrd="0" parTransId="{36117EAF-6AB5-448F-BE7C-B986C663BFBA}" sibTransId="{4882E47C-C0C1-4816-92F6-0540892C801B}"/>
    <dgm:cxn modelId="{9FF5EA21-E8A1-42AA-9516-B92B90AD9AAA}" type="presOf" srcId="{BFAD511C-023F-4F46-937A-D9C80AF550E9}" destId="{2F2CBB38-8E97-4848-928E-5E61923D14A9}" srcOrd="0" destOrd="0" presId="urn:microsoft.com/office/officeart/2018/2/layout/IconCircleList"/>
    <dgm:cxn modelId="{B5837E23-DD74-4E28-A8CB-36A64AA1CF31}" type="presOf" srcId="{F7A4B9D7-654C-4822-9931-AC141EB08D45}" destId="{F6908BD0-C46A-4EE2-865C-B7DD2C8F8B56}" srcOrd="0" destOrd="0" presId="urn:microsoft.com/office/officeart/2018/2/layout/IconCircleList"/>
    <dgm:cxn modelId="{98517A5B-D240-49FE-823A-A58B951C958A}" srcId="{48C453E4-93AA-4115-84D1-524BD0B921CB}" destId="{F15CFD22-5986-40A6-BBC1-D46D2BC6D010}" srcOrd="2" destOrd="0" parTransId="{EABEFE99-9852-4FC6-9BCD-0873229D353E}" sibTransId="{F7A4B9D7-654C-4822-9931-AC141EB08D45}"/>
    <dgm:cxn modelId="{EE2E7378-F9FE-44C3-B3DE-C531CBC20727}" type="presOf" srcId="{7CCE8EBA-CA9B-4326-9ECE-E379800D0ABA}" destId="{A404AB75-7C64-492F-A385-C23D7E668160}" srcOrd="0" destOrd="0" presId="urn:microsoft.com/office/officeart/2018/2/layout/IconCircleList"/>
    <dgm:cxn modelId="{A4AE4985-9E63-4428-ACE4-85E8DBA4962B}" type="presOf" srcId="{403C392B-347B-4562-8620-94BB727C2BC8}" destId="{01C5DBA9-55F8-4DF0-93BB-36B7E85F8DA2}" srcOrd="0" destOrd="0" presId="urn:microsoft.com/office/officeart/2018/2/layout/IconCircleList"/>
    <dgm:cxn modelId="{C5616391-8C7A-4814-AF52-18EB8BA31A8C}" type="presOf" srcId="{48C453E4-93AA-4115-84D1-524BD0B921CB}" destId="{2459E4B2-E546-4365-82BD-071F2D67D5FF}" srcOrd="0" destOrd="0" presId="urn:microsoft.com/office/officeart/2018/2/layout/IconCircleList"/>
    <dgm:cxn modelId="{AEA47595-C17E-4F8B-9C3F-3BE0C7196952}" type="presOf" srcId="{E07F767F-92D4-418B-AD68-850C4A56402E}" destId="{D4B6E015-ECB4-4E3F-92B1-4D0E5203F5AA}" srcOrd="0" destOrd="0" presId="urn:microsoft.com/office/officeart/2018/2/layout/IconCircleList"/>
    <dgm:cxn modelId="{82D60EAB-C5BB-4B09-ABDB-AD98C80DC16F}" type="presOf" srcId="{E4D56127-587C-43FA-AECC-ED0CE6C0FBDA}" destId="{BD297EC8-5DAA-4D24-A0AD-CD3C111253A7}" srcOrd="0" destOrd="0" presId="urn:microsoft.com/office/officeart/2018/2/layout/IconCircleList"/>
    <dgm:cxn modelId="{5F93AFD2-AC01-48BB-AA31-5721C30B8B55}" srcId="{48C453E4-93AA-4115-84D1-524BD0B921CB}" destId="{E07F767F-92D4-418B-AD68-850C4A56402E}" srcOrd="0" destOrd="0" parTransId="{48345CA3-4D5C-4441-BFAC-64DCD1C9F845}" sibTransId="{E4D56127-587C-43FA-AECC-ED0CE6C0FBDA}"/>
    <dgm:cxn modelId="{F1199EEB-9C75-4FC8-BF6A-5C2FB9F21B62}" type="presOf" srcId="{F15CFD22-5986-40A6-BBC1-D46D2BC6D010}" destId="{82F324E5-5490-424C-B2F0-9B0EB456D8CD}" srcOrd="0" destOrd="0" presId="urn:microsoft.com/office/officeart/2018/2/layout/IconCircleList"/>
    <dgm:cxn modelId="{92772DF2-59C7-4E58-B05A-E3CF2C15A121}" srcId="{48C453E4-93AA-4115-84D1-524BD0B921CB}" destId="{403C392B-347B-4562-8620-94BB727C2BC8}" srcOrd="1" destOrd="0" parTransId="{CADA129D-1497-499E-A8FA-37F8F63BBA27}" sibTransId="{BFAD511C-023F-4F46-937A-D9C80AF550E9}"/>
    <dgm:cxn modelId="{8FE9545A-2152-4647-886F-1DD28C2B1B30}" type="presParOf" srcId="{2459E4B2-E546-4365-82BD-071F2D67D5FF}" destId="{9561107D-D1DA-41EF-946F-0690C1B139F4}" srcOrd="0" destOrd="0" presId="urn:microsoft.com/office/officeart/2018/2/layout/IconCircleList"/>
    <dgm:cxn modelId="{B5B14194-D9F2-4DE2-AF76-24FB599EAEAA}" type="presParOf" srcId="{9561107D-D1DA-41EF-946F-0690C1B139F4}" destId="{43D3613C-3E8F-471D-AC7A-7F1E99B1D098}" srcOrd="0" destOrd="0" presId="urn:microsoft.com/office/officeart/2018/2/layout/IconCircleList"/>
    <dgm:cxn modelId="{C341C696-FC78-4CCF-AFE7-8B381BA8B859}" type="presParOf" srcId="{43D3613C-3E8F-471D-AC7A-7F1E99B1D098}" destId="{9695A936-266D-4231-BAAA-D9B65825B65F}" srcOrd="0" destOrd="0" presId="urn:microsoft.com/office/officeart/2018/2/layout/IconCircleList"/>
    <dgm:cxn modelId="{0A9CC51F-3870-4AAC-848D-2E1B61A8CD32}" type="presParOf" srcId="{43D3613C-3E8F-471D-AC7A-7F1E99B1D098}" destId="{C80D3E0E-A75D-4792-A57E-D06FACB78C7E}" srcOrd="1" destOrd="0" presId="urn:microsoft.com/office/officeart/2018/2/layout/IconCircleList"/>
    <dgm:cxn modelId="{89E02DC5-70C5-4970-98EA-D953CDC69E41}" type="presParOf" srcId="{43D3613C-3E8F-471D-AC7A-7F1E99B1D098}" destId="{F0831A3B-490E-4259-BD6F-A520848EF2F4}" srcOrd="2" destOrd="0" presId="urn:microsoft.com/office/officeart/2018/2/layout/IconCircleList"/>
    <dgm:cxn modelId="{6B27158B-0316-423B-8578-6C90BDACFFE1}" type="presParOf" srcId="{43D3613C-3E8F-471D-AC7A-7F1E99B1D098}" destId="{D4B6E015-ECB4-4E3F-92B1-4D0E5203F5AA}" srcOrd="3" destOrd="0" presId="urn:microsoft.com/office/officeart/2018/2/layout/IconCircleList"/>
    <dgm:cxn modelId="{37131DC4-1405-4C13-8E34-F7DF2172CDA4}" type="presParOf" srcId="{9561107D-D1DA-41EF-946F-0690C1B139F4}" destId="{BD297EC8-5DAA-4D24-A0AD-CD3C111253A7}" srcOrd="1" destOrd="0" presId="urn:microsoft.com/office/officeart/2018/2/layout/IconCircleList"/>
    <dgm:cxn modelId="{E15EAB20-C12B-40BA-BB11-0DEDA135CE1E}" type="presParOf" srcId="{9561107D-D1DA-41EF-946F-0690C1B139F4}" destId="{3290590C-685E-496A-9E91-F3A857912B0F}" srcOrd="2" destOrd="0" presId="urn:microsoft.com/office/officeart/2018/2/layout/IconCircleList"/>
    <dgm:cxn modelId="{415B649E-FD51-42DE-B135-A41F11450592}" type="presParOf" srcId="{3290590C-685E-496A-9E91-F3A857912B0F}" destId="{42E77F05-D026-48CE-8B9B-A41DEB5040FA}" srcOrd="0" destOrd="0" presId="urn:microsoft.com/office/officeart/2018/2/layout/IconCircleList"/>
    <dgm:cxn modelId="{6AE19EF0-9FFF-4291-9103-D765E1D4CFFB}" type="presParOf" srcId="{3290590C-685E-496A-9E91-F3A857912B0F}" destId="{6538AA06-CB50-4E88-A9CA-DCE6758E66AE}" srcOrd="1" destOrd="0" presId="urn:microsoft.com/office/officeart/2018/2/layout/IconCircleList"/>
    <dgm:cxn modelId="{B5034BA8-AC64-477B-9060-F75AFE5B9106}" type="presParOf" srcId="{3290590C-685E-496A-9E91-F3A857912B0F}" destId="{B8DE81F7-E7D0-4675-A4E5-9FECB5F64E1B}" srcOrd="2" destOrd="0" presId="urn:microsoft.com/office/officeart/2018/2/layout/IconCircleList"/>
    <dgm:cxn modelId="{02E09FEA-C063-4417-B953-F4DA8D6B5E4E}" type="presParOf" srcId="{3290590C-685E-496A-9E91-F3A857912B0F}" destId="{01C5DBA9-55F8-4DF0-93BB-36B7E85F8DA2}" srcOrd="3" destOrd="0" presId="urn:microsoft.com/office/officeart/2018/2/layout/IconCircleList"/>
    <dgm:cxn modelId="{6754C8C9-4836-4CA4-872C-9C263A370F57}" type="presParOf" srcId="{9561107D-D1DA-41EF-946F-0690C1B139F4}" destId="{2F2CBB38-8E97-4848-928E-5E61923D14A9}" srcOrd="3" destOrd="0" presId="urn:microsoft.com/office/officeart/2018/2/layout/IconCircleList"/>
    <dgm:cxn modelId="{E5237340-45FC-429D-ACFF-1CAC9CBFDC2E}" type="presParOf" srcId="{9561107D-D1DA-41EF-946F-0690C1B139F4}" destId="{9A53BB1D-E2AF-44CC-95B9-6C386A923B7F}" srcOrd="4" destOrd="0" presId="urn:microsoft.com/office/officeart/2018/2/layout/IconCircleList"/>
    <dgm:cxn modelId="{2DEBE1EC-51DE-4D19-96A7-5C49A812A188}" type="presParOf" srcId="{9A53BB1D-E2AF-44CC-95B9-6C386A923B7F}" destId="{37D43E4B-0EED-4CEE-8234-561E424E52C4}" srcOrd="0" destOrd="0" presId="urn:microsoft.com/office/officeart/2018/2/layout/IconCircleList"/>
    <dgm:cxn modelId="{6D8FC596-D650-420E-9A18-15766E20FAD4}" type="presParOf" srcId="{9A53BB1D-E2AF-44CC-95B9-6C386A923B7F}" destId="{E5C3C0F8-E8F5-4EA6-ABEF-C0D56D35C4CD}" srcOrd="1" destOrd="0" presId="urn:microsoft.com/office/officeart/2018/2/layout/IconCircleList"/>
    <dgm:cxn modelId="{AEEE96E7-D4FB-4917-8FC4-E6EB3D9F1536}" type="presParOf" srcId="{9A53BB1D-E2AF-44CC-95B9-6C386A923B7F}" destId="{7DB2726F-D071-49A9-9FE4-56F60C87C241}" srcOrd="2" destOrd="0" presId="urn:microsoft.com/office/officeart/2018/2/layout/IconCircleList"/>
    <dgm:cxn modelId="{86DFDB3C-5FDE-473D-8FAA-D52454C22E5A}" type="presParOf" srcId="{9A53BB1D-E2AF-44CC-95B9-6C386A923B7F}" destId="{82F324E5-5490-424C-B2F0-9B0EB456D8CD}" srcOrd="3" destOrd="0" presId="urn:microsoft.com/office/officeart/2018/2/layout/IconCircleList"/>
    <dgm:cxn modelId="{2C5BAB26-ECBF-47F5-9A81-AFAB97E7CFF8}" type="presParOf" srcId="{9561107D-D1DA-41EF-946F-0690C1B139F4}" destId="{F6908BD0-C46A-4EE2-865C-B7DD2C8F8B56}" srcOrd="5" destOrd="0" presId="urn:microsoft.com/office/officeart/2018/2/layout/IconCircleList"/>
    <dgm:cxn modelId="{2E733DF3-E7C2-4507-AF4C-FD5B106CD40C}" type="presParOf" srcId="{9561107D-D1DA-41EF-946F-0690C1B139F4}" destId="{EFF2B810-DEDF-42BB-AB42-5676A5A39BF6}" srcOrd="6" destOrd="0" presId="urn:microsoft.com/office/officeart/2018/2/layout/IconCircleList"/>
    <dgm:cxn modelId="{A924637E-783E-4D3F-86E1-25A4170381EE}" type="presParOf" srcId="{EFF2B810-DEDF-42BB-AB42-5676A5A39BF6}" destId="{C60806B6-6DAC-472B-9628-9E7DD39EA2CB}" srcOrd="0" destOrd="0" presId="urn:microsoft.com/office/officeart/2018/2/layout/IconCircleList"/>
    <dgm:cxn modelId="{B0260B16-D457-4E07-96C6-DC8DE283453A}" type="presParOf" srcId="{EFF2B810-DEDF-42BB-AB42-5676A5A39BF6}" destId="{E0192B16-5A21-444E-8E04-469600A073DF}" srcOrd="1" destOrd="0" presId="urn:microsoft.com/office/officeart/2018/2/layout/IconCircleList"/>
    <dgm:cxn modelId="{ED7F60F3-9BE9-46EE-8811-4495777883B5}" type="presParOf" srcId="{EFF2B810-DEDF-42BB-AB42-5676A5A39BF6}" destId="{28BAF475-8931-4A36-8655-6F2C4A7C07AC}" srcOrd="2" destOrd="0" presId="urn:microsoft.com/office/officeart/2018/2/layout/IconCircleList"/>
    <dgm:cxn modelId="{C268C156-9654-47A7-B372-9B5E6341DF5C}" type="presParOf" srcId="{EFF2B810-DEDF-42BB-AB42-5676A5A39BF6}" destId="{A404AB75-7C64-492F-A385-C23D7E668160}"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1B082B-84E3-4288-AD52-534C0671165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F6CE61-D62C-4C9C-8747-62E12CD11F3E}">
      <dgm:prSet/>
      <dgm:spPr/>
      <dgm:t>
        <a:bodyPr/>
        <a:lstStyle/>
        <a:p>
          <a:pPr>
            <a:lnSpc>
              <a:spcPct val="100000"/>
            </a:lnSpc>
          </a:pPr>
          <a:r>
            <a:rPr lang="en-US" dirty="0"/>
            <a:t>The Page Object Model is a design pattern used in test. </a:t>
          </a:r>
        </a:p>
      </dgm:t>
    </dgm:pt>
    <dgm:pt modelId="{3A50DADB-A71E-4250-9786-191E1212D177}" type="parTrans" cxnId="{D7DFFE0E-248D-40FA-86E5-FD579011E67C}">
      <dgm:prSet/>
      <dgm:spPr/>
      <dgm:t>
        <a:bodyPr/>
        <a:lstStyle/>
        <a:p>
          <a:endParaRPr lang="en-US"/>
        </a:p>
      </dgm:t>
    </dgm:pt>
    <dgm:pt modelId="{6C37C7E0-B052-4A25-ABB2-4F1077437902}" type="sibTrans" cxnId="{D7DFFE0E-248D-40FA-86E5-FD579011E67C}">
      <dgm:prSet/>
      <dgm:spPr/>
      <dgm:t>
        <a:bodyPr/>
        <a:lstStyle/>
        <a:p>
          <a:endParaRPr lang="en-US"/>
        </a:p>
      </dgm:t>
    </dgm:pt>
    <dgm:pt modelId="{D8BD2B05-6ED7-4055-84DA-D12BD5B6A5B8}">
      <dgm:prSet/>
      <dgm:spPr/>
      <dgm:t>
        <a:bodyPr/>
        <a:lstStyle/>
        <a:p>
          <a:pPr>
            <a:lnSpc>
              <a:spcPct val="100000"/>
            </a:lnSpc>
          </a:pPr>
          <a:r>
            <a:rPr lang="en-US"/>
            <a:t>In simpler terms it organizes and structures your automation code in a way that makes it more maintainable and readable.</a:t>
          </a:r>
        </a:p>
      </dgm:t>
    </dgm:pt>
    <dgm:pt modelId="{2076F67D-631E-406A-B708-B0BF53410BD8}" type="parTrans" cxnId="{4E790431-1BB6-478D-9E21-4BBC588E52AB}">
      <dgm:prSet/>
      <dgm:spPr/>
      <dgm:t>
        <a:bodyPr/>
        <a:lstStyle/>
        <a:p>
          <a:endParaRPr lang="en-US"/>
        </a:p>
      </dgm:t>
    </dgm:pt>
    <dgm:pt modelId="{1822E4D1-1D74-4AFF-A703-3E72F02740CD}" type="sibTrans" cxnId="{4E790431-1BB6-478D-9E21-4BBC588E52AB}">
      <dgm:prSet/>
      <dgm:spPr/>
      <dgm:t>
        <a:bodyPr/>
        <a:lstStyle/>
        <a:p>
          <a:endParaRPr lang="en-US"/>
        </a:p>
      </dgm:t>
    </dgm:pt>
    <dgm:pt modelId="{5487E357-374F-4E0A-A0C2-B34BE8CEE25F}" type="pres">
      <dgm:prSet presAssocID="{1B1B082B-84E3-4288-AD52-534C06711659}" presName="root" presStyleCnt="0">
        <dgm:presLayoutVars>
          <dgm:dir/>
          <dgm:resizeHandles val="exact"/>
        </dgm:presLayoutVars>
      </dgm:prSet>
      <dgm:spPr/>
    </dgm:pt>
    <dgm:pt modelId="{D610749D-E5B3-45CE-AA64-5927100E44D8}" type="pres">
      <dgm:prSet presAssocID="{94F6CE61-D62C-4C9C-8747-62E12CD11F3E}" presName="compNode" presStyleCnt="0"/>
      <dgm:spPr/>
    </dgm:pt>
    <dgm:pt modelId="{5D1980AD-3C43-499A-828C-8A2D32BDB962}" type="pres">
      <dgm:prSet presAssocID="{94F6CE61-D62C-4C9C-8747-62E12CD11F3E}" presName="bgRect" presStyleLbl="bgShp" presStyleIdx="0" presStyleCnt="2"/>
      <dgm:spPr/>
    </dgm:pt>
    <dgm:pt modelId="{423E3F82-F2F3-4797-81A0-59A42348E0CC}" type="pres">
      <dgm:prSet presAssocID="{94F6CE61-D62C-4C9C-8747-62E12CD11F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D3594065-70AD-457A-8C44-B18871389A1A}" type="pres">
      <dgm:prSet presAssocID="{94F6CE61-D62C-4C9C-8747-62E12CD11F3E}" presName="spaceRect" presStyleCnt="0"/>
      <dgm:spPr/>
    </dgm:pt>
    <dgm:pt modelId="{22912939-3DDC-4B9F-86D8-AB8A98C1FC83}" type="pres">
      <dgm:prSet presAssocID="{94F6CE61-D62C-4C9C-8747-62E12CD11F3E}" presName="parTx" presStyleLbl="revTx" presStyleIdx="0" presStyleCnt="2">
        <dgm:presLayoutVars>
          <dgm:chMax val="0"/>
          <dgm:chPref val="0"/>
        </dgm:presLayoutVars>
      </dgm:prSet>
      <dgm:spPr/>
    </dgm:pt>
    <dgm:pt modelId="{C78E3D42-50CD-41F1-B877-E3CAA956446C}" type="pres">
      <dgm:prSet presAssocID="{6C37C7E0-B052-4A25-ABB2-4F1077437902}" presName="sibTrans" presStyleCnt="0"/>
      <dgm:spPr/>
    </dgm:pt>
    <dgm:pt modelId="{DC098119-3A50-4724-924E-0EE91004ED31}" type="pres">
      <dgm:prSet presAssocID="{D8BD2B05-6ED7-4055-84DA-D12BD5B6A5B8}" presName="compNode" presStyleCnt="0"/>
      <dgm:spPr/>
    </dgm:pt>
    <dgm:pt modelId="{AEA56E28-F7F6-4F1F-9513-A0532734EE2B}" type="pres">
      <dgm:prSet presAssocID="{D8BD2B05-6ED7-4055-84DA-D12BD5B6A5B8}" presName="bgRect" presStyleLbl="bgShp" presStyleIdx="1" presStyleCnt="2"/>
      <dgm:spPr/>
    </dgm:pt>
    <dgm:pt modelId="{EB384277-55D7-4824-804F-4E5939692C86}" type="pres">
      <dgm:prSet presAssocID="{D8BD2B05-6ED7-4055-84DA-D12BD5B6A5B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6151DB1E-79BA-4C93-A487-D8DD0F2E5E98}" type="pres">
      <dgm:prSet presAssocID="{D8BD2B05-6ED7-4055-84DA-D12BD5B6A5B8}" presName="spaceRect" presStyleCnt="0"/>
      <dgm:spPr/>
    </dgm:pt>
    <dgm:pt modelId="{2A4309E6-5554-4704-9462-4712D5D0D9E8}" type="pres">
      <dgm:prSet presAssocID="{D8BD2B05-6ED7-4055-84DA-D12BD5B6A5B8}" presName="parTx" presStyleLbl="revTx" presStyleIdx="1" presStyleCnt="2">
        <dgm:presLayoutVars>
          <dgm:chMax val="0"/>
          <dgm:chPref val="0"/>
        </dgm:presLayoutVars>
      </dgm:prSet>
      <dgm:spPr/>
    </dgm:pt>
  </dgm:ptLst>
  <dgm:cxnLst>
    <dgm:cxn modelId="{D7DFFE0E-248D-40FA-86E5-FD579011E67C}" srcId="{1B1B082B-84E3-4288-AD52-534C06711659}" destId="{94F6CE61-D62C-4C9C-8747-62E12CD11F3E}" srcOrd="0" destOrd="0" parTransId="{3A50DADB-A71E-4250-9786-191E1212D177}" sibTransId="{6C37C7E0-B052-4A25-ABB2-4F1077437902}"/>
    <dgm:cxn modelId="{4E790431-1BB6-478D-9E21-4BBC588E52AB}" srcId="{1B1B082B-84E3-4288-AD52-534C06711659}" destId="{D8BD2B05-6ED7-4055-84DA-D12BD5B6A5B8}" srcOrd="1" destOrd="0" parTransId="{2076F67D-631E-406A-B708-B0BF53410BD8}" sibTransId="{1822E4D1-1D74-4AFF-A703-3E72F02740CD}"/>
    <dgm:cxn modelId="{A15D9A63-883F-4670-AD9E-86FB321CD37E}" type="presOf" srcId="{D8BD2B05-6ED7-4055-84DA-D12BD5B6A5B8}" destId="{2A4309E6-5554-4704-9462-4712D5D0D9E8}" srcOrd="0" destOrd="0" presId="urn:microsoft.com/office/officeart/2018/2/layout/IconVerticalSolidList"/>
    <dgm:cxn modelId="{7FF716D8-146A-49E1-AB37-6286989A27A4}" type="presOf" srcId="{1B1B082B-84E3-4288-AD52-534C06711659}" destId="{5487E357-374F-4E0A-A0C2-B34BE8CEE25F}" srcOrd="0" destOrd="0" presId="urn:microsoft.com/office/officeart/2018/2/layout/IconVerticalSolidList"/>
    <dgm:cxn modelId="{81AE8DE5-C53A-4756-9019-35DDD87F7AAB}" type="presOf" srcId="{94F6CE61-D62C-4C9C-8747-62E12CD11F3E}" destId="{22912939-3DDC-4B9F-86D8-AB8A98C1FC83}" srcOrd="0" destOrd="0" presId="urn:microsoft.com/office/officeart/2018/2/layout/IconVerticalSolidList"/>
    <dgm:cxn modelId="{6200243F-AFDF-4A54-A2F8-295DA6332AA4}" type="presParOf" srcId="{5487E357-374F-4E0A-A0C2-B34BE8CEE25F}" destId="{D610749D-E5B3-45CE-AA64-5927100E44D8}" srcOrd="0" destOrd="0" presId="urn:microsoft.com/office/officeart/2018/2/layout/IconVerticalSolidList"/>
    <dgm:cxn modelId="{D59AE884-215F-408A-B3E8-F8B93C1A2090}" type="presParOf" srcId="{D610749D-E5B3-45CE-AA64-5927100E44D8}" destId="{5D1980AD-3C43-499A-828C-8A2D32BDB962}" srcOrd="0" destOrd="0" presId="urn:microsoft.com/office/officeart/2018/2/layout/IconVerticalSolidList"/>
    <dgm:cxn modelId="{8B77F551-986F-4746-AF0B-3A2029F2EED6}" type="presParOf" srcId="{D610749D-E5B3-45CE-AA64-5927100E44D8}" destId="{423E3F82-F2F3-4797-81A0-59A42348E0CC}" srcOrd="1" destOrd="0" presId="urn:microsoft.com/office/officeart/2018/2/layout/IconVerticalSolidList"/>
    <dgm:cxn modelId="{BEC9B31E-906B-4CF1-A94D-6BDB8CA5ED21}" type="presParOf" srcId="{D610749D-E5B3-45CE-AA64-5927100E44D8}" destId="{D3594065-70AD-457A-8C44-B18871389A1A}" srcOrd="2" destOrd="0" presId="urn:microsoft.com/office/officeart/2018/2/layout/IconVerticalSolidList"/>
    <dgm:cxn modelId="{98F80F63-A607-45E2-A500-4CAC21D2B104}" type="presParOf" srcId="{D610749D-E5B3-45CE-AA64-5927100E44D8}" destId="{22912939-3DDC-4B9F-86D8-AB8A98C1FC83}" srcOrd="3" destOrd="0" presId="urn:microsoft.com/office/officeart/2018/2/layout/IconVerticalSolidList"/>
    <dgm:cxn modelId="{F2B59CA4-8F59-4676-9E39-854184DB203C}" type="presParOf" srcId="{5487E357-374F-4E0A-A0C2-B34BE8CEE25F}" destId="{C78E3D42-50CD-41F1-B877-E3CAA956446C}" srcOrd="1" destOrd="0" presId="urn:microsoft.com/office/officeart/2018/2/layout/IconVerticalSolidList"/>
    <dgm:cxn modelId="{C654B019-CB0A-4D81-BDE7-371781320470}" type="presParOf" srcId="{5487E357-374F-4E0A-A0C2-B34BE8CEE25F}" destId="{DC098119-3A50-4724-924E-0EE91004ED31}" srcOrd="2" destOrd="0" presId="urn:microsoft.com/office/officeart/2018/2/layout/IconVerticalSolidList"/>
    <dgm:cxn modelId="{C976CA11-065C-4328-9F5A-3F9C4339F6DF}" type="presParOf" srcId="{DC098119-3A50-4724-924E-0EE91004ED31}" destId="{AEA56E28-F7F6-4F1F-9513-A0532734EE2B}" srcOrd="0" destOrd="0" presId="urn:microsoft.com/office/officeart/2018/2/layout/IconVerticalSolidList"/>
    <dgm:cxn modelId="{61869E15-8238-4698-8C71-561835072D66}" type="presParOf" srcId="{DC098119-3A50-4724-924E-0EE91004ED31}" destId="{EB384277-55D7-4824-804F-4E5939692C86}" srcOrd="1" destOrd="0" presId="urn:microsoft.com/office/officeart/2018/2/layout/IconVerticalSolidList"/>
    <dgm:cxn modelId="{31364F3B-F536-4B3E-A1A3-5A4C57AFC245}" type="presParOf" srcId="{DC098119-3A50-4724-924E-0EE91004ED31}" destId="{6151DB1E-79BA-4C93-A487-D8DD0F2E5E98}" srcOrd="2" destOrd="0" presId="urn:microsoft.com/office/officeart/2018/2/layout/IconVerticalSolidList"/>
    <dgm:cxn modelId="{B04A323E-2B70-4BE7-B64F-8491E7C5ED35}" type="presParOf" srcId="{DC098119-3A50-4724-924E-0EE91004ED31}" destId="{2A4309E6-5554-4704-9462-4712D5D0D9E8}"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B2F1BD-A4A0-43D7-9327-A917E03F7E83}"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79BE6728-6CA1-459A-BB06-6271F8096B8D}">
      <dgm:prSet/>
      <dgm:spPr/>
      <dgm:t>
        <a:bodyPr/>
        <a:lstStyle/>
        <a:p>
          <a:r>
            <a:rPr lang="en-US" b="0" i="0"/>
            <a:t>TestNG is a popular testing framework for Java applications. It simplifies test case management, parallel execution, and reporting. </a:t>
          </a:r>
          <a:endParaRPr lang="en-US"/>
        </a:p>
      </dgm:t>
    </dgm:pt>
    <dgm:pt modelId="{A564A453-19DB-4BA2-B14A-2912B23FABFD}" type="parTrans" cxnId="{848A5A8E-A142-4736-A3D5-E9883B4208CF}">
      <dgm:prSet/>
      <dgm:spPr/>
      <dgm:t>
        <a:bodyPr/>
        <a:lstStyle/>
        <a:p>
          <a:endParaRPr lang="en-US"/>
        </a:p>
      </dgm:t>
    </dgm:pt>
    <dgm:pt modelId="{74A53116-F23D-4BD1-82F7-4D4A05D60176}" type="sibTrans" cxnId="{848A5A8E-A142-4736-A3D5-E9883B4208CF}">
      <dgm:prSet/>
      <dgm:spPr/>
      <dgm:t>
        <a:bodyPr/>
        <a:lstStyle/>
        <a:p>
          <a:endParaRPr lang="en-US"/>
        </a:p>
      </dgm:t>
    </dgm:pt>
    <dgm:pt modelId="{8FBE39CF-3B1A-4D4D-80CE-C8880C898083}">
      <dgm:prSet/>
      <dgm:spPr/>
      <dgm:t>
        <a:bodyPr/>
        <a:lstStyle/>
        <a:p>
          <a:r>
            <a:rPr lang="en-US" b="0" i="0"/>
            <a:t>It supports various annotations to define test methods and their execution order. </a:t>
          </a:r>
          <a:endParaRPr lang="en-US"/>
        </a:p>
      </dgm:t>
    </dgm:pt>
    <dgm:pt modelId="{8D81C6A9-BAED-4AA8-B5BF-944BC15BE07C}" type="parTrans" cxnId="{90C579DD-7A92-4110-93C6-80ECB22EE8C6}">
      <dgm:prSet/>
      <dgm:spPr/>
      <dgm:t>
        <a:bodyPr/>
        <a:lstStyle/>
        <a:p>
          <a:endParaRPr lang="en-US"/>
        </a:p>
      </dgm:t>
    </dgm:pt>
    <dgm:pt modelId="{757D74F8-6F5D-4D3A-ABC4-00E285698DD5}" type="sibTrans" cxnId="{90C579DD-7A92-4110-93C6-80ECB22EE8C6}">
      <dgm:prSet/>
      <dgm:spPr/>
      <dgm:t>
        <a:bodyPr/>
        <a:lstStyle/>
        <a:p>
          <a:endParaRPr lang="en-US"/>
        </a:p>
      </dgm:t>
    </dgm:pt>
    <dgm:pt modelId="{8A669856-5CAE-4154-9F61-2507B8F2D33A}">
      <dgm:prSet/>
      <dgm:spPr/>
      <dgm:t>
        <a:bodyPr/>
        <a:lstStyle/>
        <a:p>
          <a:r>
            <a:rPr lang="en-US" b="0" i="0"/>
            <a:t>TestNG is widely used for unit, functional, and integration testing in both manual and automated testing scenarios. </a:t>
          </a:r>
          <a:endParaRPr lang="en-US"/>
        </a:p>
      </dgm:t>
    </dgm:pt>
    <dgm:pt modelId="{251B001C-2185-4317-AE19-1A5FC86EF860}" type="parTrans" cxnId="{AA9E6CEE-191D-414B-844A-88525C67B2A3}">
      <dgm:prSet/>
      <dgm:spPr/>
      <dgm:t>
        <a:bodyPr/>
        <a:lstStyle/>
        <a:p>
          <a:endParaRPr lang="en-US"/>
        </a:p>
      </dgm:t>
    </dgm:pt>
    <dgm:pt modelId="{80428DAA-40F4-4C92-88AE-8542BCBF3AE7}" type="sibTrans" cxnId="{AA9E6CEE-191D-414B-844A-88525C67B2A3}">
      <dgm:prSet/>
      <dgm:spPr/>
      <dgm:t>
        <a:bodyPr/>
        <a:lstStyle/>
        <a:p>
          <a:endParaRPr lang="en-US"/>
        </a:p>
      </dgm:t>
    </dgm:pt>
    <dgm:pt modelId="{CB704160-D5BC-4E3E-A1F1-D9E64A51A1A9}">
      <dgm:prSet/>
      <dgm:spPr/>
      <dgm:t>
        <a:bodyPr/>
        <a:lstStyle/>
        <a:p>
          <a:r>
            <a:rPr lang="en-US" b="0" i="0"/>
            <a:t>Its features include test parameterization, test grouping, and fine-grained control over test execution.</a:t>
          </a:r>
          <a:endParaRPr lang="en-US"/>
        </a:p>
      </dgm:t>
    </dgm:pt>
    <dgm:pt modelId="{72168FE3-B614-49F6-865C-65AC3ECB9407}" type="parTrans" cxnId="{EDDEA627-D857-4492-8429-7BD40617964E}">
      <dgm:prSet/>
      <dgm:spPr/>
      <dgm:t>
        <a:bodyPr/>
        <a:lstStyle/>
        <a:p>
          <a:endParaRPr lang="en-US"/>
        </a:p>
      </dgm:t>
    </dgm:pt>
    <dgm:pt modelId="{707C0C7B-62DD-4990-8FA8-F511FCD0DA2F}" type="sibTrans" cxnId="{EDDEA627-D857-4492-8429-7BD40617964E}">
      <dgm:prSet/>
      <dgm:spPr/>
      <dgm:t>
        <a:bodyPr/>
        <a:lstStyle/>
        <a:p>
          <a:endParaRPr lang="en-US"/>
        </a:p>
      </dgm:t>
    </dgm:pt>
    <dgm:pt modelId="{CF692818-22F1-4070-8BC3-6C67984E2179}" type="pres">
      <dgm:prSet presAssocID="{27B2F1BD-A4A0-43D7-9327-A917E03F7E83}" presName="diagram" presStyleCnt="0">
        <dgm:presLayoutVars>
          <dgm:dir/>
          <dgm:resizeHandles val="exact"/>
        </dgm:presLayoutVars>
      </dgm:prSet>
      <dgm:spPr/>
    </dgm:pt>
    <dgm:pt modelId="{E7EDE6C2-3185-45E4-9BB5-D0B049D86D4C}" type="pres">
      <dgm:prSet presAssocID="{79BE6728-6CA1-459A-BB06-6271F8096B8D}" presName="node" presStyleLbl="node1" presStyleIdx="0" presStyleCnt="4">
        <dgm:presLayoutVars>
          <dgm:bulletEnabled val="1"/>
        </dgm:presLayoutVars>
      </dgm:prSet>
      <dgm:spPr/>
    </dgm:pt>
    <dgm:pt modelId="{D42FBBC3-FC55-496F-9CCE-B8173B8603B7}" type="pres">
      <dgm:prSet presAssocID="{74A53116-F23D-4BD1-82F7-4D4A05D60176}" presName="sibTrans" presStyleLbl="sibTrans2D1" presStyleIdx="0" presStyleCnt="3"/>
      <dgm:spPr/>
    </dgm:pt>
    <dgm:pt modelId="{ED50FC07-763A-486B-A827-903D128F0640}" type="pres">
      <dgm:prSet presAssocID="{74A53116-F23D-4BD1-82F7-4D4A05D60176}" presName="connectorText" presStyleLbl="sibTrans2D1" presStyleIdx="0" presStyleCnt="3"/>
      <dgm:spPr/>
    </dgm:pt>
    <dgm:pt modelId="{8D7AE8D2-D34F-4EB2-A01C-0F7992676348}" type="pres">
      <dgm:prSet presAssocID="{8FBE39CF-3B1A-4D4D-80CE-C8880C898083}" presName="node" presStyleLbl="node1" presStyleIdx="1" presStyleCnt="4">
        <dgm:presLayoutVars>
          <dgm:bulletEnabled val="1"/>
        </dgm:presLayoutVars>
      </dgm:prSet>
      <dgm:spPr/>
    </dgm:pt>
    <dgm:pt modelId="{C3BAD174-F099-4370-9DE7-E8197F6FF333}" type="pres">
      <dgm:prSet presAssocID="{757D74F8-6F5D-4D3A-ABC4-00E285698DD5}" presName="sibTrans" presStyleLbl="sibTrans2D1" presStyleIdx="1" presStyleCnt="3"/>
      <dgm:spPr/>
    </dgm:pt>
    <dgm:pt modelId="{EC81C797-192A-4FE4-BEB9-501925F3EEFA}" type="pres">
      <dgm:prSet presAssocID="{757D74F8-6F5D-4D3A-ABC4-00E285698DD5}" presName="connectorText" presStyleLbl="sibTrans2D1" presStyleIdx="1" presStyleCnt="3"/>
      <dgm:spPr/>
    </dgm:pt>
    <dgm:pt modelId="{9FF751C7-94F1-4404-BAD9-15626EF2125A}" type="pres">
      <dgm:prSet presAssocID="{8A669856-5CAE-4154-9F61-2507B8F2D33A}" presName="node" presStyleLbl="node1" presStyleIdx="2" presStyleCnt="4">
        <dgm:presLayoutVars>
          <dgm:bulletEnabled val="1"/>
        </dgm:presLayoutVars>
      </dgm:prSet>
      <dgm:spPr/>
    </dgm:pt>
    <dgm:pt modelId="{7CF82D31-3CF9-4931-86B9-404F794E675D}" type="pres">
      <dgm:prSet presAssocID="{80428DAA-40F4-4C92-88AE-8542BCBF3AE7}" presName="sibTrans" presStyleLbl="sibTrans2D1" presStyleIdx="2" presStyleCnt="3"/>
      <dgm:spPr/>
    </dgm:pt>
    <dgm:pt modelId="{0ED81BC7-D14C-4C3F-AC00-2E168F33CB0B}" type="pres">
      <dgm:prSet presAssocID="{80428DAA-40F4-4C92-88AE-8542BCBF3AE7}" presName="connectorText" presStyleLbl="sibTrans2D1" presStyleIdx="2" presStyleCnt="3"/>
      <dgm:spPr/>
    </dgm:pt>
    <dgm:pt modelId="{ECAED6A3-5486-4649-B5F3-0CED89F608AB}" type="pres">
      <dgm:prSet presAssocID="{CB704160-D5BC-4E3E-A1F1-D9E64A51A1A9}" presName="node" presStyleLbl="node1" presStyleIdx="3" presStyleCnt="4">
        <dgm:presLayoutVars>
          <dgm:bulletEnabled val="1"/>
        </dgm:presLayoutVars>
      </dgm:prSet>
      <dgm:spPr/>
    </dgm:pt>
  </dgm:ptLst>
  <dgm:cxnLst>
    <dgm:cxn modelId="{1141FF00-10F0-415B-AC19-73DAC7C3CF41}" type="presOf" srcId="{27B2F1BD-A4A0-43D7-9327-A917E03F7E83}" destId="{CF692818-22F1-4070-8BC3-6C67984E2179}" srcOrd="0" destOrd="0" presId="urn:microsoft.com/office/officeart/2005/8/layout/process5"/>
    <dgm:cxn modelId="{46E48D24-8A3C-4F7B-9D11-B9B987D1D2CC}" type="presOf" srcId="{757D74F8-6F5D-4D3A-ABC4-00E285698DD5}" destId="{C3BAD174-F099-4370-9DE7-E8197F6FF333}" srcOrd="0" destOrd="0" presId="urn:microsoft.com/office/officeart/2005/8/layout/process5"/>
    <dgm:cxn modelId="{EDDEA627-D857-4492-8429-7BD40617964E}" srcId="{27B2F1BD-A4A0-43D7-9327-A917E03F7E83}" destId="{CB704160-D5BC-4E3E-A1F1-D9E64A51A1A9}" srcOrd="3" destOrd="0" parTransId="{72168FE3-B614-49F6-865C-65AC3ECB9407}" sibTransId="{707C0C7B-62DD-4990-8FA8-F511FCD0DA2F}"/>
    <dgm:cxn modelId="{A1F92371-6A44-429E-8429-E0426869FADB}" type="presOf" srcId="{80428DAA-40F4-4C92-88AE-8542BCBF3AE7}" destId="{7CF82D31-3CF9-4931-86B9-404F794E675D}" srcOrd="0" destOrd="0" presId="urn:microsoft.com/office/officeart/2005/8/layout/process5"/>
    <dgm:cxn modelId="{B7F3D751-2023-4EE6-B494-DB2DFD17B063}" type="presOf" srcId="{CB704160-D5BC-4E3E-A1F1-D9E64A51A1A9}" destId="{ECAED6A3-5486-4649-B5F3-0CED89F608AB}" srcOrd="0" destOrd="0" presId="urn:microsoft.com/office/officeart/2005/8/layout/process5"/>
    <dgm:cxn modelId="{1E774657-E197-4D4E-B5F7-B0BB67292BD2}" type="presOf" srcId="{8FBE39CF-3B1A-4D4D-80CE-C8880C898083}" destId="{8D7AE8D2-D34F-4EB2-A01C-0F7992676348}" srcOrd="0" destOrd="0" presId="urn:microsoft.com/office/officeart/2005/8/layout/process5"/>
    <dgm:cxn modelId="{848A5A8E-A142-4736-A3D5-E9883B4208CF}" srcId="{27B2F1BD-A4A0-43D7-9327-A917E03F7E83}" destId="{79BE6728-6CA1-459A-BB06-6271F8096B8D}" srcOrd="0" destOrd="0" parTransId="{A564A453-19DB-4BA2-B14A-2912B23FABFD}" sibTransId="{74A53116-F23D-4BD1-82F7-4D4A05D60176}"/>
    <dgm:cxn modelId="{9FBFB2A9-4F5A-469E-8F83-18353AE7545E}" type="presOf" srcId="{74A53116-F23D-4BD1-82F7-4D4A05D60176}" destId="{D42FBBC3-FC55-496F-9CCE-B8173B8603B7}" srcOrd="0" destOrd="0" presId="urn:microsoft.com/office/officeart/2005/8/layout/process5"/>
    <dgm:cxn modelId="{3C5D88B1-D5D9-46ED-9530-1053DD13DB97}" type="presOf" srcId="{79BE6728-6CA1-459A-BB06-6271F8096B8D}" destId="{E7EDE6C2-3185-45E4-9BB5-D0B049D86D4C}" srcOrd="0" destOrd="0" presId="urn:microsoft.com/office/officeart/2005/8/layout/process5"/>
    <dgm:cxn modelId="{CB5756C8-ECFA-4099-962C-67D7746E8B78}" type="presOf" srcId="{757D74F8-6F5D-4D3A-ABC4-00E285698DD5}" destId="{EC81C797-192A-4FE4-BEB9-501925F3EEFA}" srcOrd="1" destOrd="0" presId="urn:microsoft.com/office/officeart/2005/8/layout/process5"/>
    <dgm:cxn modelId="{90C579DD-7A92-4110-93C6-80ECB22EE8C6}" srcId="{27B2F1BD-A4A0-43D7-9327-A917E03F7E83}" destId="{8FBE39CF-3B1A-4D4D-80CE-C8880C898083}" srcOrd="1" destOrd="0" parTransId="{8D81C6A9-BAED-4AA8-B5BF-944BC15BE07C}" sibTransId="{757D74F8-6F5D-4D3A-ABC4-00E285698DD5}"/>
    <dgm:cxn modelId="{C793C1E0-D631-44D6-BAFD-C871A94942E9}" type="presOf" srcId="{80428DAA-40F4-4C92-88AE-8542BCBF3AE7}" destId="{0ED81BC7-D14C-4C3F-AC00-2E168F33CB0B}" srcOrd="1" destOrd="0" presId="urn:microsoft.com/office/officeart/2005/8/layout/process5"/>
    <dgm:cxn modelId="{47C426E1-226A-4D9A-BE92-8705AD145B28}" type="presOf" srcId="{74A53116-F23D-4BD1-82F7-4D4A05D60176}" destId="{ED50FC07-763A-486B-A827-903D128F0640}" srcOrd="1" destOrd="0" presId="urn:microsoft.com/office/officeart/2005/8/layout/process5"/>
    <dgm:cxn modelId="{AA9E6CEE-191D-414B-844A-88525C67B2A3}" srcId="{27B2F1BD-A4A0-43D7-9327-A917E03F7E83}" destId="{8A669856-5CAE-4154-9F61-2507B8F2D33A}" srcOrd="2" destOrd="0" parTransId="{251B001C-2185-4317-AE19-1A5FC86EF860}" sibTransId="{80428DAA-40F4-4C92-88AE-8542BCBF3AE7}"/>
    <dgm:cxn modelId="{3A8519EF-6C23-4D6A-A9FE-FECC3BCB5AE0}" type="presOf" srcId="{8A669856-5CAE-4154-9F61-2507B8F2D33A}" destId="{9FF751C7-94F1-4404-BAD9-15626EF2125A}" srcOrd="0" destOrd="0" presId="urn:microsoft.com/office/officeart/2005/8/layout/process5"/>
    <dgm:cxn modelId="{B33FE119-7B6D-4635-AC75-E61571DE2ECA}" type="presParOf" srcId="{CF692818-22F1-4070-8BC3-6C67984E2179}" destId="{E7EDE6C2-3185-45E4-9BB5-D0B049D86D4C}" srcOrd="0" destOrd="0" presId="urn:microsoft.com/office/officeart/2005/8/layout/process5"/>
    <dgm:cxn modelId="{BD725BFC-E33F-4424-A208-1E78D471C766}" type="presParOf" srcId="{CF692818-22F1-4070-8BC3-6C67984E2179}" destId="{D42FBBC3-FC55-496F-9CCE-B8173B8603B7}" srcOrd="1" destOrd="0" presId="urn:microsoft.com/office/officeart/2005/8/layout/process5"/>
    <dgm:cxn modelId="{BB7BF9CA-E09C-4673-8D65-561B6F1A3A7B}" type="presParOf" srcId="{D42FBBC3-FC55-496F-9CCE-B8173B8603B7}" destId="{ED50FC07-763A-486B-A827-903D128F0640}" srcOrd="0" destOrd="0" presId="urn:microsoft.com/office/officeart/2005/8/layout/process5"/>
    <dgm:cxn modelId="{F67AC176-FB5C-49F3-AC9D-395D173BEC04}" type="presParOf" srcId="{CF692818-22F1-4070-8BC3-6C67984E2179}" destId="{8D7AE8D2-D34F-4EB2-A01C-0F7992676348}" srcOrd="2" destOrd="0" presId="urn:microsoft.com/office/officeart/2005/8/layout/process5"/>
    <dgm:cxn modelId="{EADAC7E6-3EF9-4D41-A831-F565A4A930F4}" type="presParOf" srcId="{CF692818-22F1-4070-8BC3-6C67984E2179}" destId="{C3BAD174-F099-4370-9DE7-E8197F6FF333}" srcOrd="3" destOrd="0" presId="urn:microsoft.com/office/officeart/2005/8/layout/process5"/>
    <dgm:cxn modelId="{8059366A-6CFA-452B-944B-2295A4ECE51F}" type="presParOf" srcId="{C3BAD174-F099-4370-9DE7-E8197F6FF333}" destId="{EC81C797-192A-4FE4-BEB9-501925F3EEFA}" srcOrd="0" destOrd="0" presId="urn:microsoft.com/office/officeart/2005/8/layout/process5"/>
    <dgm:cxn modelId="{E645F05B-7E61-4945-980C-F26AF4DCA48F}" type="presParOf" srcId="{CF692818-22F1-4070-8BC3-6C67984E2179}" destId="{9FF751C7-94F1-4404-BAD9-15626EF2125A}" srcOrd="4" destOrd="0" presId="urn:microsoft.com/office/officeart/2005/8/layout/process5"/>
    <dgm:cxn modelId="{5028D0BC-5940-4638-A16A-C90C4D7A2078}" type="presParOf" srcId="{CF692818-22F1-4070-8BC3-6C67984E2179}" destId="{7CF82D31-3CF9-4931-86B9-404F794E675D}" srcOrd="5" destOrd="0" presId="urn:microsoft.com/office/officeart/2005/8/layout/process5"/>
    <dgm:cxn modelId="{BFA54422-9798-48B0-A840-20673D67C2A3}" type="presParOf" srcId="{7CF82D31-3CF9-4931-86B9-404F794E675D}" destId="{0ED81BC7-D14C-4C3F-AC00-2E168F33CB0B}" srcOrd="0" destOrd="0" presId="urn:microsoft.com/office/officeart/2005/8/layout/process5"/>
    <dgm:cxn modelId="{6D26769F-1BA7-4414-ADE1-6AC9CFCDE763}" type="presParOf" srcId="{CF692818-22F1-4070-8BC3-6C67984E2179}" destId="{ECAED6A3-5486-4649-B5F3-0CED89F608AB}" srcOrd="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D06A7F-2745-47BD-BFF2-DFDA61D7BDB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6C81E8F1-2923-4D48-966F-9DC840A42899}">
      <dgm:prSet/>
      <dgm:spPr/>
      <dgm:t>
        <a:bodyPr/>
        <a:lstStyle/>
        <a:p>
          <a:r>
            <a:rPr lang="en-US"/>
            <a:t>Logs are chronological records generated by software applications to capture and store information about their operation. </a:t>
          </a:r>
        </a:p>
      </dgm:t>
    </dgm:pt>
    <dgm:pt modelId="{A386CA36-13F8-4F4A-931C-9B8BB944140B}" type="parTrans" cxnId="{E99C5D9F-7B8D-4AD8-B68E-02EF5741B7F3}">
      <dgm:prSet/>
      <dgm:spPr/>
      <dgm:t>
        <a:bodyPr/>
        <a:lstStyle/>
        <a:p>
          <a:endParaRPr lang="en-US"/>
        </a:p>
      </dgm:t>
    </dgm:pt>
    <dgm:pt modelId="{D586DBD5-835E-478E-822F-5A3D1CD647E2}" type="sibTrans" cxnId="{E99C5D9F-7B8D-4AD8-B68E-02EF5741B7F3}">
      <dgm:prSet/>
      <dgm:spPr/>
      <dgm:t>
        <a:bodyPr/>
        <a:lstStyle/>
        <a:p>
          <a:endParaRPr lang="en-US"/>
        </a:p>
      </dgm:t>
    </dgm:pt>
    <dgm:pt modelId="{3BE126A5-1805-4A28-A591-352518D29364}">
      <dgm:prSet/>
      <dgm:spPr/>
      <dgm:t>
        <a:bodyPr/>
        <a:lstStyle/>
        <a:p>
          <a:r>
            <a:rPr lang="en-US"/>
            <a:t>They include details like error messages, warnings, status updates, and diagnostic data. </a:t>
          </a:r>
        </a:p>
      </dgm:t>
    </dgm:pt>
    <dgm:pt modelId="{2136C04F-417C-4BCF-8595-03D0951908BF}" type="parTrans" cxnId="{21241531-1C8E-4CD0-B671-B02B74CDB711}">
      <dgm:prSet/>
      <dgm:spPr/>
      <dgm:t>
        <a:bodyPr/>
        <a:lstStyle/>
        <a:p>
          <a:endParaRPr lang="en-US"/>
        </a:p>
      </dgm:t>
    </dgm:pt>
    <dgm:pt modelId="{969BCDAB-570A-45D7-8870-A9912460D444}" type="sibTrans" cxnId="{21241531-1C8E-4CD0-B671-B02B74CDB711}">
      <dgm:prSet/>
      <dgm:spPr/>
      <dgm:t>
        <a:bodyPr/>
        <a:lstStyle/>
        <a:p>
          <a:endParaRPr lang="en-US"/>
        </a:p>
      </dgm:t>
    </dgm:pt>
    <dgm:pt modelId="{D2CC38D6-FEF4-49DD-B6F1-E39CF89251DF}">
      <dgm:prSet/>
      <dgm:spPr/>
      <dgm:t>
        <a:bodyPr/>
        <a:lstStyle/>
        <a:p>
          <a:r>
            <a:rPr lang="en-US"/>
            <a:t>Logs are essential for troubleshooting, debugging, and monitoring software systems, as they provide insights into system behavior and performance. </a:t>
          </a:r>
        </a:p>
      </dgm:t>
    </dgm:pt>
    <dgm:pt modelId="{8F30A017-CC59-4F7F-9EA7-72949A45F7FD}" type="parTrans" cxnId="{7B92095B-F9E7-44BA-B8E7-46D13A529E9B}">
      <dgm:prSet/>
      <dgm:spPr/>
      <dgm:t>
        <a:bodyPr/>
        <a:lstStyle/>
        <a:p>
          <a:endParaRPr lang="en-US"/>
        </a:p>
      </dgm:t>
    </dgm:pt>
    <dgm:pt modelId="{71F3276F-0A4C-44BB-A0BA-EA8E2CFFFA73}" type="sibTrans" cxnId="{7B92095B-F9E7-44BA-B8E7-46D13A529E9B}">
      <dgm:prSet/>
      <dgm:spPr/>
      <dgm:t>
        <a:bodyPr/>
        <a:lstStyle/>
        <a:p>
          <a:endParaRPr lang="en-US"/>
        </a:p>
      </dgm:t>
    </dgm:pt>
    <dgm:pt modelId="{7DB975BE-79B9-4793-86FB-1917A6FEFF0B}">
      <dgm:prSet/>
      <dgm:spPr/>
      <dgm:t>
        <a:bodyPr/>
        <a:lstStyle/>
        <a:p>
          <a:r>
            <a:rPr lang="en-US"/>
            <a:t>They can be stored locally or remotely, and various logging levels, such as INFO, ERROR, and DEBUG, help filter and prioritize information. </a:t>
          </a:r>
        </a:p>
      </dgm:t>
    </dgm:pt>
    <dgm:pt modelId="{ED493F08-BDCB-40D8-8888-2187FA41B725}" type="parTrans" cxnId="{0499256A-8A8F-493A-9F3D-294E2F5C5C16}">
      <dgm:prSet/>
      <dgm:spPr/>
      <dgm:t>
        <a:bodyPr/>
        <a:lstStyle/>
        <a:p>
          <a:endParaRPr lang="en-US"/>
        </a:p>
      </dgm:t>
    </dgm:pt>
    <dgm:pt modelId="{4CD77EAB-1FF2-4B4F-8A8E-0956E5D7823A}" type="sibTrans" cxnId="{0499256A-8A8F-493A-9F3D-294E2F5C5C16}">
      <dgm:prSet/>
      <dgm:spPr/>
      <dgm:t>
        <a:bodyPr/>
        <a:lstStyle/>
        <a:p>
          <a:endParaRPr lang="en-US"/>
        </a:p>
      </dgm:t>
    </dgm:pt>
    <dgm:pt modelId="{60357BB6-2BAF-4A69-8E7B-615941BB8742}" type="pres">
      <dgm:prSet presAssocID="{F1D06A7F-2745-47BD-BFF2-DFDA61D7BDBD}" presName="root" presStyleCnt="0">
        <dgm:presLayoutVars>
          <dgm:dir/>
          <dgm:resizeHandles val="exact"/>
        </dgm:presLayoutVars>
      </dgm:prSet>
      <dgm:spPr/>
    </dgm:pt>
    <dgm:pt modelId="{DFCC20CC-B821-4D66-9BCA-CD5363C9F072}" type="pres">
      <dgm:prSet presAssocID="{F1D06A7F-2745-47BD-BFF2-DFDA61D7BDBD}" presName="container" presStyleCnt="0">
        <dgm:presLayoutVars>
          <dgm:dir/>
          <dgm:resizeHandles val="exact"/>
        </dgm:presLayoutVars>
      </dgm:prSet>
      <dgm:spPr/>
    </dgm:pt>
    <dgm:pt modelId="{7332DB7E-DB21-48DB-B812-C1DE0D3A7AF4}" type="pres">
      <dgm:prSet presAssocID="{6C81E8F1-2923-4D48-966F-9DC840A42899}" presName="compNode" presStyleCnt="0"/>
      <dgm:spPr/>
    </dgm:pt>
    <dgm:pt modelId="{BBB8C21F-280C-4C91-A528-831FF1C3FA97}" type="pres">
      <dgm:prSet presAssocID="{6C81E8F1-2923-4D48-966F-9DC840A42899}" presName="iconBgRect" presStyleLbl="bgShp" presStyleIdx="0" presStyleCnt="4"/>
      <dgm:spPr/>
    </dgm:pt>
    <dgm:pt modelId="{CBB2AF83-DF42-4779-A868-187808DA06E7}" type="pres">
      <dgm:prSet presAssocID="{6C81E8F1-2923-4D48-966F-9DC840A4289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32CE7CD-9A09-499C-BB3F-514D4F6392F3}" type="pres">
      <dgm:prSet presAssocID="{6C81E8F1-2923-4D48-966F-9DC840A42899}" presName="spaceRect" presStyleCnt="0"/>
      <dgm:spPr/>
    </dgm:pt>
    <dgm:pt modelId="{D9533CD0-B8E1-40EC-8C25-490E63FD6392}" type="pres">
      <dgm:prSet presAssocID="{6C81E8F1-2923-4D48-966F-9DC840A42899}" presName="textRect" presStyleLbl="revTx" presStyleIdx="0" presStyleCnt="4">
        <dgm:presLayoutVars>
          <dgm:chMax val="1"/>
          <dgm:chPref val="1"/>
        </dgm:presLayoutVars>
      </dgm:prSet>
      <dgm:spPr/>
    </dgm:pt>
    <dgm:pt modelId="{64F7176E-89BE-4023-BCFF-93401820DC35}" type="pres">
      <dgm:prSet presAssocID="{D586DBD5-835E-478E-822F-5A3D1CD647E2}" presName="sibTrans" presStyleLbl="sibTrans2D1" presStyleIdx="0" presStyleCnt="0"/>
      <dgm:spPr/>
    </dgm:pt>
    <dgm:pt modelId="{1A929580-83DE-4978-9871-FD58778D6736}" type="pres">
      <dgm:prSet presAssocID="{3BE126A5-1805-4A28-A591-352518D29364}" presName="compNode" presStyleCnt="0"/>
      <dgm:spPr/>
    </dgm:pt>
    <dgm:pt modelId="{D19088C6-C730-4D05-848F-93D0DCA2CD7B}" type="pres">
      <dgm:prSet presAssocID="{3BE126A5-1805-4A28-A591-352518D29364}" presName="iconBgRect" presStyleLbl="bgShp" presStyleIdx="1" presStyleCnt="4"/>
      <dgm:spPr/>
    </dgm:pt>
    <dgm:pt modelId="{95654235-8430-46E0-B5A0-8C64ED7010E1}" type="pres">
      <dgm:prSet presAssocID="{3BE126A5-1805-4A28-A591-352518D293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85151920-C59C-4FAB-808C-B7C3954F4C1A}" type="pres">
      <dgm:prSet presAssocID="{3BE126A5-1805-4A28-A591-352518D29364}" presName="spaceRect" presStyleCnt="0"/>
      <dgm:spPr/>
    </dgm:pt>
    <dgm:pt modelId="{C8F9319E-56E6-4C16-B945-564AEF61908E}" type="pres">
      <dgm:prSet presAssocID="{3BE126A5-1805-4A28-A591-352518D29364}" presName="textRect" presStyleLbl="revTx" presStyleIdx="1" presStyleCnt="4">
        <dgm:presLayoutVars>
          <dgm:chMax val="1"/>
          <dgm:chPref val="1"/>
        </dgm:presLayoutVars>
      </dgm:prSet>
      <dgm:spPr/>
    </dgm:pt>
    <dgm:pt modelId="{5087D6A2-3CB7-4D29-8230-2450E5AA2798}" type="pres">
      <dgm:prSet presAssocID="{969BCDAB-570A-45D7-8870-A9912460D444}" presName="sibTrans" presStyleLbl="sibTrans2D1" presStyleIdx="0" presStyleCnt="0"/>
      <dgm:spPr/>
    </dgm:pt>
    <dgm:pt modelId="{E31203E9-89E1-4631-9A70-B846A4307208}" type="pres">
      <dgm:prSet presAssocID="{D2CC38D6-FEF4-49DD-B6F1-E39CF89251DF}" presName="compNode" presStyleCnt="0"/>
      <dgm:spPr/>
    </dgm:pt>
    <dgm:pt modelId="{AE2F0380-87E5-4BCB-B945-56551C2DA306}" type="pres">
      <dgm:prSet presAssocID="{D2CC38D6-FEF4-49DD-B6F1-E39CF89251DF}" presName="iconBgRect" presStyleLbl="bgShp" presStyleIdx="2" presStyleCnt="4"/>
      <dgm:spPr/>
    </dgm:pt>
    <dgm:pt modelId="{E2063F02-B590-4974-BBB8-76426983812D}" type="pres">
      <dgm:prSet presAssocID="{D2CC38D6-FEF4-49DD-B6F1-E39CF89251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22FB210-8F28-4FE4-BCA3-FA79455BDB39}" type="pres">
      <dgm:prSet presAssocID="{D2CC38D6-FEF4-49DD-B6F1-E39CF89251DF}" presName="spaceRect" presStyleCnt="0"/>
      <dgm:spPr/>
    </dgm:pt>
    <dgm:pt modelId="{B12BFBCE-EED4-4B15-816C-C45BAD4EFE4A}" type="pres">
      <dgm:prSet presAssocID="{D2CC38D6-FEF4-49DD-B6F1-E39CF89251DF}" presName="textRect" presStyleLbl="revTx" presStyleIdx="2" presStyleCnt="4">
        <dgm:presLayoutVars>
          <dgm:chMax val="1"/>
          <dgm:chPref val="1"/>
        </dgm:presLayoutVars>
      </dgm:prSet>
      <dgm:spPr/>
    </dgm:pt>
    <dgm:pt modelId="{9C98A2E5-127F-42F6-98FE-160D61C6F21B}" type="pres">
      <dgm:prSet presAssocID="{71F3276F-0A4C-44BB-A0BA-EA8E2CFFFA73}" presName="sibTrans" presStyleLbl="sibTrans2D1" presStyleIdx="0" presStyleCnt="0"/>
      <dgm:spPr/>
    </dgm:pt>
    <dgm:pt modelId="{7ED4226D-E9B1-47BC-9304-8CECD2149412}" type="pres">
      <dgm:prSet presAssocID="{7DB975BE-79B9-4793-86FB-1917A6FEFF0B}" presName="compNode" presStyleCnt="0"/>
      <dgm:spPr/>
    </dgm:pt>
    <dgm:pt modelId="{03B605FE-0AD7-43E9-B661-00EEE83B9C22}" type="pres">
      <dgm:prSet presAssocID="{7DB975BE-79B9-4793-86FB-1917A6FEFF0B}" presName="iconBgRect" presStyleLbl="bgShp" presStyleIdx="3" presStyleCnt="4"/>
      <dgm:spPr/>
    </dgm:pt>
    <dgm:pt modelId="{23541774-15A1-46CD-B48E-9FDC55033F99}" type="pres">
      <dgm:prSet presAssocID="{7DB975BE-79B9-4793-86FB-1917A6FEFF0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 tree"/>
        </a:ext>
      </dgm:extLst>
    </dgm:pt>
    <dgm:pt modelId="{2273A77A-339C-477B-AE10-E084CD9E18A7}" type="pres">
      <dgm:prSet presAssocID="{7DB975BE-79B9-4793-86FB-1917A6FEFF0B}" presName="spaceRect" presStyleCnt="0"/>
      <dgm:spPr/>
    </dgm:pt>
    <dgm:pt modelId="{89F8B1C3-FA78-49F4-9B61-A30D147C0F37}" type="pres">
      <dgm:prSet presAssocID="{7DB975BE-79B9-4793-86FB-1917A6FEFF0B}" presName="textRect" presStyleLbl="revTx" presStyleIdx="3" presStyleCnt="4">
        <dgm:presLayoutVars>
          <dgm:chMax val="1"/>
          <dgm:chPref val="1"/>
        </dgm:presLayoutVars>
      </dgm:prSet>
      <dgm:spPr/>
    </dgm:pt>
  </dgm:ptLst>
  <dgm:cxnLst>
    <dgm:cxn modelId="{60BE4610-6986-4ED7-B83E-C867874AEF2A}" type="presOf" srcId="{969BCDAB-570A-45D7-8870-A9912460D444}" destId="{5087D6A2-3CB7-4D29-8230-2450E5AA2798}" srcOrd="0" destOrd="0" presId="urn:microsoft.com/office/officeart/2018/2/layout/IconCircleList"/>
    <dgm:cxn modelId="{6B881D13-F4C8-4157-A7EB-A01D05E7EAEF}" type="presOf" srcId="{D586DBD5-835E-478E-822F-5A3D1CD647E2}" destId="{64F7176E-89BE-4023-BCFF-93401820DC35}" srcOrd="0" destOrd="0" presId="urn:microsoft.com/office/officeart/2018/2/layout/IconCircleList"/>
    <dgm:cxn modelId="{21241531-1C8E-4CD0-B671-B02B74CDB711}" srcId="{F1D06A7F-2745-47BD-BFF2-DFDA61D7BDBD}" destId="{3BE126A5-1805-4A28-A591-352518D29364}" srcOrd="1" destOrd="0" parTransId="{2136C04F-417C-4BCF-8595-03D0951908BF}" sibTransId="{969BCDAB-570A-45D7-8870-A9912460D444}"/>
    <dgm:cxn modelId="{A6DADC32-7129-4252-95C7-AD9B174AD60E}" type="presOf" srcId="{7DB975BE-79B9-4793-86FB-1917A6FEFF0B}" destId="{89F8B1C3-FA78-49F4-9B61-A30D147C0F37}" srcOrd="0" destOrd="0" presId="urn:microsoft.com/office/officeart/2018/2/layout/IconCircleList"/>
    <dgm:cxn modelId="{7B92095B-F9E7-44BA-B8E7-46D13A529E9B}" srcId="{F1D06A7F-2745-47BD-BFF2-DFDA61D7BDBD}" destId="{D2CC38D6-FEF4-49DD-B6F1-E39CF89251DF}" srcOrd="2" destOrd="0" parTransId="{8F30A017-CC59-4F7F-9EA7-72949A45F7FD}" sibTransId="{71F3276F-0A4C-44BB-A0BA-EA8E2CFFFA73}"/>
    <dgm:cxn modelId="{95BE825D-2C56-4D1A-97CA-19615FC5F996}" type="presOf" srcId="{71F3276F-0A4C-44BB-A0BA-EA8E2CFFFA73}" destId="{9C98A2E5-127F-42F6-98FE-160D61C6F21B}" srcOrd="0" destOrd="0" presId="urn:microsoft.com/office/officeart/2018/2/layout/IconCircleList"/>
    <dgm:cxn modelId="{0499256A-8A8F-493A-9F3D-294E2F5C5C16}" srcId="{F1D06A7F-2745-47BD-BFF2-DFDA61D7BDBD}" destId="{7DB975BE-79B9-4793-86FB-1917A6FEFF0B}" srcOrd="3" destOrd="0" parTransId="{ED493F08-BDCB-40D8-8888-2187FA41B725}" sibTransId="{4CD77EAB-1FF2-4B4F-8A8E-0956E5D7823A}"/>
    <dgm:cxn modelId="{21D67C7E-7106-4E85-AF22-9B356418F680}" type="presOf" srcId="{D2CC38D6-FEF4-49DD-B6F1-E39CF89251DF}" destId="{B12BFBCE-EED4-4B15-816C-C45BAD4EFE4A}" srcOrd="0" destOrd="0" presId="urn:microsoft.com/office/officeart/2018/2/layout/IconCircleList"/>
    <dgm:cxn modelId="{F8C08496-B718-4B2F-9B07-DE770E00606C}" type="presOf" srcId="{6C81E8F1-2923-4D48-966F-9DC840A42899}" destId="{D9533CD0-B8E1-40EC-8C25-490E63FD6392}" srcOrd="0" destOrd="0" presId="urn:microsoft.com/office/officeart/2018/2/layout/IconCircleList"/>
    <dgm:cxn modelId="{F9DD599C-6471-4227-A688-3BB37617EF83}" type="presOf" srcId="{F1D06A7F-2745-47BD-BFF2-DFDA61D7BDBD}" destId="{60357BB6-2BAF-4A69-8E7B-615941BB8742}" srcOrd="0" destOrd="0" presId="urn:microsoft.com/office/officeart/2018/2/layout/IconCircleList"/>
    <dgm:cxn modelId="{E99C5D9F-7B8D-4AD8-B68E-02EF5741B7F3}" srcId="{F1D06A7F-2745-47BD-BFF2-DFDA61D7BDBD}" destId="{6C81E8F1-2923-4D48-966F-9DC840A42899}" srcOrd="0" destOrd="0" parTransId="{A386CA36-13F8-4F4A-931C-9B8BB944140B}" sibTransId="{D586DBD5-835E-478E-822F-5A3D1CD647E2}"/>
    <dgm:cxn modelId="{879991F9-230D-4885-9F61-2E67F2D0EF96}" type="presOf" srcId="{3BE126A5-1805-4A28-A591-352518D29364}" destId="{C8F9319E-56E6-4C16-B945-564AEF61908E}" srcOrd="0" destOrd="0" presId="urn:microsoft.com/office/officeart/2018/2/layout/IconCircleList"/>
    <dgm:cxn modelId="{AF453259-3A2D-4E9A-B7A5-B036FA6D7184}" type="presParOf" srcId="{60357BB6-2BAF-4A69-8E7B-615941BB8742}" destId="{DFCC20CC-B821-4D66-9BCA-CD5363C9F072}" srcOrd="0" destOrd="0" presId="urn:microsoft.com/office/officeart/2018/2/layout/IconCircleList"/>
    <dgm:cxn modelId="{833C0B47-58E3-454F-9758-AB1D48E4FE61}" type="presParOf" srcId="{DFCC20CC-B821-4D66-9BCA-CD5363C9F072}" destId="{7332DB7E-DB21-48DB-B812-C1DE0D3A7AF4}" srcOrd="0" destOrd="0" presId="urn:microsoft.com/office/officeart/2018/2/layout/IconCircleList"/>
    <dgm:cxn modelId="{AC30FF78-FF32-47A7-BA0C-1B82C2E3767E}" type="presParOf" srcId="{7332DB7E-DB21-48DB-B812-C1DE0D3A7AF4}" destId="{BBB8C21F-280C-4C91-A528-831FF1C3FA97}" srcOrd="0" destOrd="0" presId="urn:microsoft.com/office/officeart/2018/2/layout/IconCircleList"/>
    <dgm:cxn modelId="{AE01BE1F-B758-4D7B-A3A5-31B05052E8DE}" type="presParOf" srcId="{7332DB7E-DB21-48DB-B812-C1DE0D3A7AF4}" destId="{CBB2AF83-DF42-4779-A868-187808DA06E7}" srcOrd="1" destOrd="0" presId="urn:microsoft.com/office/officeart/2018/2/layout/IconCircleList"/>
    <dgm:cxn modelId="{E658CE0A-8C4A-4D55-AF14-158A0A1A48EC}" type="presParOf" srcId="{7332DB7E-DB21-48DB-B812-C1DE0D3A7AF4}" destId="{A32CE7CD-9A09-499C-BB3F-514D4F6392F3}" srcOrd="2" destOrd="0" presId="urn:microsoft.com/office/officeart/2018/2/layout/IconCircleList"/>
    <dgm:cxn modelId="{602E8B5F-A686-4965-ABD2-E37851A7D235}" type="presParOf" srcId="{7332DB7E-DB21-48DB-B812-C1DE0D3A7AF4}" destId="{D9533CD0-B8E1-40EC-8C25-490E63FD6392}" srcOrd="3" destOrd="0" presId="urn:microsoft.com/office/officeart/2018/2/layout/IconCircleList"/>
    <dgm:cxn modelId="{BAE6369B-0028-475F-A9A7-28282705D969}" type="presParOf" srcId="{DFCC20CC-B821-4D66-9BCA-CD5363C9F072}" destId="{64F7176E-89BE-4023-BCFF-93401820DC35}" srcOrd="1" destOrd="0" presId="urn:microsoft.com/office/officeart/2018/2/layout/IconCircleList"/>
    <dgm:cxn modelId="{93BA6A02-D857-4D96-8A0B-F289F649A0CF}" type="presParOf" srcId="{DFCC20CC-B821-4D66-9BCA-CD5363C9F072}" destId="{1A929580-83DE-4978-9871-FD58778D6736}" srcOrd="2" destOrd="0" presId="urn:microsoft.com/office/officeart/2018/2/layout/IconCircleList"/>
    <dgm:cxn modelId="{D9D0A20F-C680-450F-B836-DCFF0C1DEED2}" type="presParOf" srcId="{1A929580-83DE-4978-9871-FD58778D6736}" destId="{D19088C6-C730-4D05-848F-93D0DCA2CD7B}" srcOrd="0" destOrd="0" presId="urn:microsoft.com/office/officeart/2018/2/layout/IconCircleList"/>
    <dgm:cxn modelId="{4E3ED0C0-2529-41DB-8E80-6356DAF11C4F}" type="presParOf" srcId="{1A929580-83DE-4978-9871-FD58778D6736}" destId="{95654235-8430-46E0-B5A0-8C64ED7010E1}" srcOrd="1" destOrd="0" presId="urn:microsoft.com/office/officeart/2018/2/layout/IconCircleList"/>
    <dgm:cxn modelId="{7AD72997-F2A7-4646-AB06-2A2BCF1A0CA8}" type="presParOf" srcId="{1A929580-83DE-4978-9871-FD58778D6736}" destId="{85151920-C59C-4FAB-808C-B7C3954F4C1A}" srcOrd="2" destOrd="0" presId="urn:microsoft.com/office/officeart/2018/2/layout/IconCircleList"/>
    <dgm:cxn modelId="{BC9C2427-6617-4992-9519-B3657FD7FA02}" type="presParOf" srcId="{1A929580-83DE-4978-9871-FD58778D6736}" destId="{C8F9319E-56E6-4C16-B945-564AEF61908E}" srcOrd="3" destOrd="0" presId="urn:microsoft.com/office/officeart/2018/2/layout/IconCircleList"/>
    <dgm:cxn modelId="{22A4B43F-7CB8-41A7-98F7-1CACC7F6F7F8}" type="presParOf" srcId="{DFCC20CC-B821-4D66-9BCA-CD5363C9F072}" destId="{5087D6A2-3CB7-4D29-8230-2450E5AA2798}" srcOrd="3" destOrd="0" presId="urn:microsoft.com/office/officeart/2018/2/layout/IconCircleList"/>
    <dgm:cxn modelId="{203C1890-82C7-4E75-9114-0064D1F3B158}" type="presParOf" srcId="{DFCC20CC-B821-4D66-9BCA-CD5363C9F072}" destId="{E31203E9-89E1-4631-9A70-B846A4307208}" srcOrd="4" destOrd="0" presId="urn:microsoft.com/office/officeart/2018/2/layout/IconCircleList"/>
    <dgm:cxn modelId="{21FABC16-8B31-42B4-B73E-8DBAF78E322C}" type="presParOf" srcId="{E31203E9-89E1-4631-9A70-B846A4307208}" destId="{AE2F0380-87E5-4BCB-B945-56551C2DA306}" srcOrd="0" destOrd="0" presId="urn:microsoft.com/office/officeart/2018/2/layout/IconCircleList"/>
    <dgm:cxn modelId="{BAE482B1-CB8B-44F3-B3CA-03FF6E59498A}" type="presParOf" srcId="{E31203E9-89E1-4631-9A70-B846A4307208}" destId="{E2063F02-B590-4974-BBB8-76426983812D}" srcOrd="1" destOrd="0" presId="urn:microsoft.com/office/officeart/2018/2/layout/IconCircleList"/>
    <dgm:cxn modelId="{9C8EF7BF-4CC9-4D5C-916E-3CF0E632BDCE}" type="presParOf" srcId="{E31203E9-89E1-4631-9A70-B846A4307208}" destId="{F22FB210-8F28-4FE4-BCA3-FA79455BDB39}" srcOrd="2" destOrd="0" presId="urn:microsoft.com/office/officeart/2018/2/layout/IconCircleList"/>
    <dgm:cxn modelId="{AB5D3E60-2D2B-4F7C-A72D-8C1EFEA7A8F8}" type="presParOf" srcId="{E31203E9-89E1-4631-9A70-B846A4307208}" destId="{B12BFBCE-EED4-4B15-816C-C45BAD4EFE4A}" srcOrd="3" destOrd="0" presId="urn:microsoft.com/office/officeart/2018/2/layout/IconCircleList"/>
    <dgm:cxn modelId="{ECA72C34-2FCD-46AD-A156-44C840CDA27A}" type="presParOf" srcId="{DFCC20CC-B821-4D66-9BCA-CD5363C9F072}" destId="{9C98A2E5-127F-42F6-98FE-160D61C6F21B}" srcOrd="5" destOrd="0" presId="urn:microsoft.com/office/officeart/2018/2/layout/IconCircleList"/>
    <dgm:cxn modelId="{39D6617C-38E1-456B-8F61-05A8F837E805}" type="presParOf" srcId="{DFCC20CC-B821-4D66-9BCA-CD5363C9F072}" destId="{7ED4226D-E9B1-47BC-9304-8CECD2149412}" srcOrd="6" destOrd="0" presId="urn:microsoft.com/office/officeart/2018/2/layout/IconCircleList"/>
    <dgm:cxn modelId="{F7B09145-6D24-4BDE-AF05-641B63F407E0}" type="presParOf" srcId="{7ED4226D-E9B1-47BC-9304-8CECD2149412}" destId="{03B605FE-0AD7-43E9-B661-00EEE83B9C22}" srcOrd="0" destOrd="0" presId="urn:microsoft.com/office/officeart/2018/2/layout/IconCircleList"/>
    <dgm:cxn modelId="{E0D1295E-9661-4867-AFCA-9493A916FC1C}" type="presParOf" srcId="{7ED4226D-E9B1-47BC-9304-8CECD2149412}" destId="{23541774-15A1-46CD-B48E-9FDC55033F99}" srcOrd="1" destOrd="0" presId="urn:microsoft.com/office/officeart/2018/2/layout/IconCircleList"/>
    <dgm:cxn modelId="{551789EB-71B4-4854-AC55-477F4206121F}" type="presParOf" srcId="{7ED4226D-E9B1-47BC-9304-8CECD2149412}" destId="{2273A77A-339C-477B-AE10-E084CD9E18A7}" srcOrd="2" destOrd="0" presId="urn:microsoft.com/office/officeart/2018/2/layout/IconCircleList"/>
    <dgm:cxn modelId="{1E1CB75B-68F0-4BDE-A2A9-4D373A52CCDA}" type="presParOf" srcId="{7ED4226D-E9B1-47BC-9304-8CECD2149412}" destId="{89F8B1C3-FA78-49F4-9B61-A30D147C0F37}"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805CC-0482-4BAC-B4F6-549ED6C9183F}">
      <dsp:nvSpPr>
        <dsp:cNvPr id="0" name=""/>
        <dsp:cNvSpPr/>
      </dsp:nvSpPr>
      <dsp:spPr>
        <a:xfrm>
          <a:off x="0" y="558"/>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B44833E-7474-4F27-80A3-64DDF3F06E14}">
      <dsp:nvSpPr>
        <dsp:cNvPr id="0" name=""/>
        <dsp:cNvSpPr/>
      </dsp:nvSpPr>
      <dsp:spPr>
        <a:xfrm>
          <a:off x="0" y="558"/>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Introduction​</a:t>
          </a:r>
        </a:p>
      </dsp:txBody>
      <dsp:txXfrm>
        <a:off x="0" y="558"/>
        <a:ext cx="6496050" cy="507875"/>
      </dsp:txXfrm>
    </dsp:sp>
    <dsp:sp modelId="{E3560F01-BF9C-422F-86BB-354DA283974C}">
      <dsp:nvSpPr>
        <dsp:cNvPr id="0" name=""/>
        <dsp:cNvSpPr/>
      </dsp:nvSpPr>
      <dsp:spPr>
        <a:xfrm>
          <a:off x="0" y="508434"/>
          <a:ext cx="6496050" cy="0"/>
        </a:xfrm>
        <a:prstGeom prst="line">
          <a:avLst/>
        </a:prstGeom>
        <a:gradFill rotWithShape="0">
          <a:gsLst>
            <a:gs pos="0">
              <a:schemeClr val="accent5">
                <a:hueOff val="779655"/>
                <a:satOff val="-502"/>
                <a:lumOff val="343"/>
                <a:alphaOff val="0"/>
                <a:tint val="98000"/>
                <a:lumMod val="114000"/>
              </a:schemeClr>
            </a:gs>
            <a:gs pos="100000">
              <a:schemeClr val="accent5">
                <a:hueOff val="779655"/>
                <a:satOff val="-502"/>
                <a:lumOff val="343"/>
                <a:alphaOff val="0"/>
                <a:shade val="90000"/>
                <a:lumMod val="84000"/>
              </a:schemeClr>
            </a:gs>
          </a:gsLst>
          <a:lin ang="5400000" scaled="0"/>
        </a:gradFill>
        <a:ln w="9525" cap="rnd" cmpd="sng" algn="ctr">
          <a:solidFill>
            <a:schemeClr val="accent5">
              <a:hueOff val="779655"/>
              <a:satOff val="-502"/>
              <a:lumOff val="34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3B76903-C822-4077-9EF8-66843EB53BF6}">
      <dsp:nvSpPr>
        <dsp:cNvPr id="0" name=""/>
        <dsp:cNvSpPr/>
      </dsp:nvSpPr>
      <dsp:spPr>
        <a:xfrm>
          <a:off x="0" y="508434"/>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​Test Scenarios</a:t>
          </a:r>
        </a:p>
      </dsp:txBody>
      <dsp:txXfrm>
        <a:off x="0" y="508434"/>
        <a:ext cx="6496050" cy="507875"/>
      </dsp:txXfrm>
    </dsp:sp>
    <dsp:sp modelId="{1D557588-A79D-4638-8B08-AB7762BBA453}">
      <dsp:nvSpPr>
        <dsp:cNvPr id="0" name=""/>
        <dsp:cNvSpPr/>
      </dsp:nvSpPr>
      <dsp:spPr>
        <a:xfrm>
          <a:off x="0" y="1016310"/>
          <a:ext cx="6496050" cy="0"/>
        </a:xfrm>
        <a:prstGeom prst="line">
          <a:avLst/>
        </a:prstGeom>
        <a:gradFill rotWithShape="0">
          <a:gsLst>
            <a:gs pos="0">
              <a:schemeClr val="accent5">
                <a:hueOff val="1559309"/>
                <a:satOff val="-1003"/>
                <a:lumOff val="686"/>
                <a:alphaOff val="0"/>
                <a:tint val="98000"/>
                <a:lumMod val="114000"/>
              </a:schemeClr>
            </a:gs>
            <a:gs pos="100000">
              <a:schemeClr val="accent5">
                <a:hueOff val="1559309"/>
                <a:satOff val="-1003"/>
                <a:lumOff val="686"/>
                <a:alphaOff val="0"/>
                <a:shade val="90000"/>
                <a:lumMod val="84000"/>
              </a:schemeClr>
            </a:gs>
          </a:gsLst>
          <a:lin ang="5400000" scaled="0"/>
        </a:gradFill>
        <a:ln w="9525" cap="rnd" cmpd="sng" algn="ctr">
          <a:solidFill>
            <a:schemeClr val="accent5">
              <a:hueOff val="1559309"/>
              <a:satOff val="-1003"/>
              <a:lumOff val="68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96AE7D8-56B8-4DF0-A76B-23ACAED137BD}">
      <dsp:nvSpPr>
        <dsp:cNvPr id="0" name=""/>
        <dsp:cNvSpPr/>
      </dsp:nvSpPr>
      <dsp:spPr>
        <a:xfrm>
          <a:off x="0" y="1016310"/>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Feature File</a:t>
          </a:r>
        </a:p>
      </dsp:txBody>
      <dsp:txXfrm>
        <a:off x="0" y="1016310"/>
        <a:ext cx="6496050" cy="507875"/>
      </dsp:txXfrm>
    </dsp:sp>
    <dsp:sp modelId="{85DE93E7-0CE5-4602-9F25-0E918A96D7D2}">
      <dsp:nvSpPr>
        <dsp:cNvPr id="0" name=""/>
        <dsp:cNvSpPr/>
      </dsp:nvSpPr>
      <dsp:spPr>
        <a:xfrm>
          <a:off x="0" y="1524186"/>
          <a:ext cx="6496050" cy="0"/>
        </a:xfrm>
        <a:prstGeom prst="line">
          <a:avLst/>
        </a:prstGeom>
        <a:gradFill rotWithShape="0">
          <a:gsLst>
            <a:gs pos="0">
              <a:schemeClr val="accent5">
                <a:hueOff val="2338964"/>
                <a:satOff val="-1505"/>
                <a:lumOff val="1029"/>
                <a:alphaOff val="0"/>
                <a:tint val="98000"/>
                <a:lumMod val="114000"/>
              </a:schemeClr>
            </a:gs>
            <a:gs pos="100000">
              <a:schemeClr val="accent5">
                <a:hueOff val="2338964"/>
                <a:satOff val="-1505"/>
                <a:lumOff val="1029"/>
                <a:alphaOff val="0"/>
                <a:shade val="90000"/>
                <a:lumMod val="84000"/>
              </a:schemeClr>
            </a:gs>
          </a:gsLst>
          <a:lin ang="5400000" scaled="0"/>
        </a:gradFill>
        <a:ln w="9525" cap="rnd" cmpd="sng" algn="ctr">
          <a:solidFill>
            <a:schemeClr val="accent5">
              <a:hueOff val="2338964"/>
              <a:satOff val="-1505"/>
              <a:lumOff val="10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7442FBF-5020-4ABC-BB01-6E3A0E755AC3}">
      <dsp:nvSpPr>
        <dsp:cNvPr id="0" name=""/>
        <dsp:cNvSpPr/>
      </dsp:nvSpPr>
      <dsp:spPr>
        <a:xfrm>
          <a:off x="0" y="1524186"/>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Gherkin Key Words</a:t>
          </a:r>
          <a:endParaRPr lang="en-US" sz="2300" kern="1200"/>
        </a:p>
      </dsp:txBody>
      <dsp:txXfrm>
        <a:off x="0" y="1524186"/>
        <a:ext cx="6496050" cy="507875"/>
      </dsp:txXfrm>
    </dsp:sp>
    <dsp:sp modelId="{6794AE1D-5EDF-4124-9396-3944218BA31D}">
      <dsp:nvSpPr>
        <dsp:cNvPr id="0" name=""/>
        <dsp:cNvSpPr/>
      </dsp:nvSpPr>
      <dsp:spPr>
        <a:xfrm>
          <a:off x="0" y="2032062"/>
          <a:ext cx="6496050" cy="0"/>
        </a:xfrm>
        <a:prstGeom prst="line">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w="9525" cap="rnd" cmpd="sng" algn="ctr">
          <a:solidFill>
            <a:schemeClr val="accent5">
              <a:hueOff val="3118619"/>
              <a:satOff val="-2006"/>
              <a:lumOff val="137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B13B5C1-EB4B-4F28-95C4-1F5E1D8BF743}">
      <dsp:nvSpPr>
        <dsp:cNvPr id="0" name=""/>
        <dsp:cNvSpPr/>
      </dsp:nvSpPr>
      <dsp:spPr>
        <a:xfrm>
          <a:off x="0" y="2032062"/>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Technologies</a:t>
          </a:r>
        </a:p>
      </dsp:txBody>
      <dsp:txXfrm>
        <a:off x="0" y="2032062"/>
        <a:ext cx="6496050" cy="507875"/>
      </dsp:txXfrm>
    </dsp:sp>
    <dsp:sp modelId="{7D548F0C-067F-48A5-B76B-3A6730B8FD0D}">
      <dsp:nvSpPr>
        <dsp:cNvPr id="0" name=""/>
        <dsp:cNvSpPr/>
      </dsp:nvSpPr>
      <dsp:spPr>
        <a:xfrm>
          <a:off x="0" y="2539937"/>
          <a:ext cx="6496050" cy="0"/>
        </a:xfrm>
        <a:prstGeom prst="line">
          <a:avLst/>
        </a:prstGeom>
        <a:gradFill rotWithShape="0">
          <a:gsLst>
            <a:gs pos="0">
              <a:schemeClr val="accent5">
                <a:hueOff val="3898274"/>
                <a:satOff val="-2508"/>
                <a:lumOff val="1715"/>
                <a:alphaOff val="0"/>
                <a:tint val="98000"/>
                <a:lumMod val="114000"/>
              </a:schemeClr>
            </a:gs>
            <a:gs pos="100000">
              <a:schemeClr val="accent5">
                <a:hueOff val="3898274"/>
                <a:satOff val="-2508"/>
                <a:lumOff val="1715"/>
                <a:alphaOff val="0"/>
                <a:shade val="90000"/>
                <a:lumMod val="84000"/>
              </a:schemeClr>
            </a:gs>
          </a:gsLst>
          <a:lin ang="5400000" scaled="0"/>
        </a:gradFill>
        <a:ln w="9525" cap="rnd" cmpd="sng" algn="ctr">
          <a:solidFill>
            <a:schemeClr val="accent5">
              <a:hueOff val="3898274"/>
              <a:satOff val="-2508"/>
              <a:lumOff val="17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353EF44-8813-41B3-B0D8-40E4CA7A84DB}">
      <dsp:nvSpPr>
        <dsp:cNvPr id="0" name=""/>
        <dsp:cNvSpPr/>
      </dsp:nvSpPr>
      <dsp:spPr>
        <a:xfrm>
          <a:off x="0" y="2539937"/>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Screenshot</a:t>
          </a:r>
        </a:p>
      </dsp:txBody>
      <dsp:txXfrm>
        <a:off x="0" y="2539937"/>
        <a:ext cx="6496050" cy="507875"/>
      </dsp:txXfrm>
    </dsp:sp>
    <dsp:sp modelId="{5BF47F1C-019C-43EE-9A67-A53935FE5CBE}">
      <dsp:nvSpPr>
        <dsp:cNvPr id="0" name=""/>
        <dsp:cNvSpPr/>
      </dsp:nvSpPr>
      <dsp:spPr>
        <a:xfrm>
          <a:off x="0" y="3047813"/>
          <a:ext cx="6496050" cy="0"/>
        </a:xfrm>
        <a:prstGeom prst="line">
          <a:avLst/>
        </a:prstGeom>
        <a:gradFill rotWithShape="0">
          <a:gsLst>
            <a:gs pos="0">
              <a:schemeClr val="accent5">
                <a:hueOff val="4677928"/>
                <a:satOff val="-3010"/>
                <a:lumOff val="2058"/>
                <a:alphaOff val="0"/>
                <a:tint val="98000"/>
                <a:lumMod val="114000"/>
              </a:schemeClr>
            </a:gs>
            <a:gs pos="100000">
              <a:schemeClr val="accent5">
                <a:hueOff val="4677928"/>
                <a:satOff val="-3010"/>
                <a:lumOff val="2058"/>
                <a:alphaOff val="0"/>
                <a:shade val="90000"/>
                <a:lumMod val="84000"/>
              </a:schemeClr>
            </a:gs>
          </a:gsLst>
          <a:lin ang="5400000" scaled="0"/>
        </a:gradFill>
        <a:ln w="9525" cap="rnd" cmpd="sng" algn="ctr">
          <a:solidFill>
            <a:schemeClr val="accent5">
              <a:hueOff val="4677928"/>
              <a:satOff val="-3010"/>
              <a:lumOff val="2058"/>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F2E2514-A94E-4005-AAA9-F7B1BFDDA970}">
      <dsp:nvSpPr>
        <dsp:cNvPr id="0" name=""/>
        <dsp:cNvSpPr/>
      </dsp:nvSpPr>
      <dsp:spPr>
        <a:xfrm>
          <a:off x="0" y="3047813"/>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Outcome</a:t>
          </a:r>
        </a:p>
      </dsp:txBody>
      <dsp:txXfrm>
        <a:off x="0" y="3047813"/>
        <a:ext cx="6496050" cy="507875"/>
      </dsp:txXfrm>
    </dsp:sp>
    <dsp:sp modelId="{AAA39CC3-8E04-4D0F-8E1C-FBF8F783231D}">
      <dsp:nvSpPr>
        <dsp:cNvPr id="0" name=""/>
        <dsp:cNvSpPr/>
      </dsp:nvSpPr>
      <dsp:spPr>
        <a:xfrm>
          <a:off x="0" y="3555689"/>
          <a:ext cx="6496050" cy="0"/>
        </a:xfrm>
        <a:prstGeom prst="line">
          <a:avLst/>
        </a:prstGeom>
        <a:gradFill rotWithShape="0">
          <a:gsLst>
            <a:gs pos="0">
              <a:schemeClr val="accent5">
                <a:hueOff val="5457583"/>
                <a:satOff val="-3511"/>
                <a:lumOff val="2401"/>
                <a:alphaOff val="0"/>
                <a:tint val="98000"/>
                <a:lumMod val="114000"/>
              </a:schemeClr>
            </a:gs>
            <a:gs pos="100000">
              <a:schemeClr val="accent5">
                <a:hueOff val="5457583"/>
                <a:satOff val="-3511"/>
                <a:lumOff val="2401"/>
                <a:alphaOff val="0"/>
                <a:shade val="90000"/>
                <a:lumMod val="84000"/>
              </a:schemeClr>
            </a:gs>
          </a:gsLst>
          <a:lin ang="5400000" scaled="0"/>
        </a:gradFill>
        <a:ln w="9525" cap="rnd" cmpd="sng" algn="ctr">
          <a:solidFill>
            <a:schemeClr val="accent5">
              <a:hueOff val="5457583"/>
              <a:satOff val="-3511"/>
              <a:lumOff val="240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23B1398-C08D-4180-9D5D-20DC7E188B29}">
      <dsp:nvSpPr>
        <dsp:cNvPr id="0" name=""/>
        <dsp:cNvSpPr/>
      </dsp:nvSpPr>
      <dsp:spPr>
        <a:xfrm>
          <a:off x="0" y="3555689"/>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Conclusion</a:t>
          </a:r>
        </a:p>
      </dsp:txBody>
      <dsp:txXfrm>
        <a:off x="0" y="3555689"/>
        <a:ext cx="6496050" cy="507875"/>
      </dsp:txXfrm>
    </dsp:sp>
    <dsp:sp modelId="{2C887D9B-7E94-4E3C-ADE8-6013D21B8DCC}">
      <dsp:nvSpPr>
        <dsp:cNvPr id="0" name=""/>
        <dsp:cNvSpPr/>
      </dsp:nvSpPr>
      <dsp:spPr>
        <a:xfrm>
          <a:off x="0" y="4063565"/>
          <a:ext cx="6496050" cy="0"/>
        </a:xfrm>
        <a:prstGeom prst="line">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0281A07-6870-46F1-A9F0-5B5DB325AE31}">
      <dsp:nvSpPr>
        <dsp:cNvPr id="0" name=""/>
        <dsp:cNvSpPr/>
      </dsp:nvSpPr>
      <dsp:spPr>
        <a:xfrm>
          <a:off x="0" y="4063565"/>
          <a:ext cx="6496050" cy="50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t>
          </a:r>
        </a:p>
      </dsp:txBody>
      <dsp:txXfrm>
        <a:off x="0" y="4063565"/>
        <a:ext cx="6496050" cy="507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AF8D4-FDB5-4CBE-9456-AE426D2BD954}">
      <dsp:nvSpPr>
        <dsp:cNvPr id="0" name=""/>
        <dsp:cNvSpPr/>
      </dsp:nvSpPr>
      <dsp:spPr>
        <a:xfrm>
          <a:off x="550892" y="394754"/>
          <a:ext cx="1444760" cy="144476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61F42-58FA-460C-9147-F569F7F0633F}">
      <dsp:nvSpPr>
        <dsp:cNvPr id="0" name=""/>
        <dsp:cNvSpPr/>
      </dsp:nvSpPr>
      <dsp:spPr>
        <a:xfrm>
          <a:off x="858792" y="702654"/>
          <a:ext cx="828961" cy="82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220E6-AF7B-4BB1-86EC-616663ADF4D5}">
      <dsp:nvSpPr>
        <dsp:cNvPr id="0" name=""/>
        <dsp:cNvSpPr/>
      </dsp:nvSpPr>
      <dsp:spPr>
        <a:xfrm>
          <a:off x="89042"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Maven is a tool which is used for building and managing Java Based Projects</a:t>
          </a:r>
          <a:endParaRPr lang="en-US" sz="1200" kern="1200"/>
        </a:p>
      </dsp:txBody>
      <dsp:txXfrm>
        <a:off x="89042" y="2289522"/>
        <a:ext cx="2368460" cy="720000"/>
      </dsp:txXfrm>
    </dsp:sp>
    <dsp:sp modelId="{8A5C6D9F-9E3C-456A-93D0-C82D75989A0F}">
      <dsp:nvSpPr>
        <dsp:cNvPr id="0" name=""/>
        <dsp:cNvSpPr/>
      </dsp:nvSpPr>
      <dsp:spPr>
        <a:xfrm>
          <a:off x="3333833" y="394754"/>
          <a:ext cx="1444760" cy="144476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977A9-3AF1-4310-A5A4-2D704F0B1D4F}">
      <dsp:nvSpPr>
        <dsp:cNvPr id="0" name=""/>
        <dsp:cNvSpPr/>
      </dsp:nvSpPr>
      <dsp:spPr>
        <a:xfrm>
          <a:off x="3641733" y="702654"/>
          <a:ext cx="828961" cy="82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854C30-57DA-49CC-9DF3-AD2429144704}">
      <dsp:nvSpPr>
        <dsp:cNvPr id="0" name=""/>
        <dsp:cNvSpPr/>
      </dsp:nvSpPr>
      <dsp:spPr>
        <a:xfrm>
          <a:off x="2871984"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Providing quality project information</a:t>
          </a:r>
          <a:endParaRPr lang="en-US" sz="1200" kern="1200"/>
        </a:p>
      </dsp:txBody>
      <dsp:txXfrm>
        <a:off x="2871984" y="2289522"/>
        <a:ext cx="2368460" cy="720000"/>
      </dsp:txXfrm>
    </dsp:sp>
    <dsp:sp modelId="{36209118-3451-4F9A-A4DD-3123BB41018E}">
      <dsp:nvSpPr>
        <dsp:cNvPr id="0" name=""/>
        <dsp:cNvSpPr/>
      </dsp:nvSpPr>
      <dsp:spPr>
        <a:xfrm>
          <a:off x="6116775" y="394754"/>
          <a:ext cx="1444760" cy="144476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CB512-6659-4B2D-B33B-C9B5DCD4868D}">
      <dsp:nvSpPr>
        <dsp:cNvPr id="0" name=""/>
        <dsp:cNvSpPr/>
      </dsp:nvSpPr>
      <dsp:spPr>
        <a:xfrm>
          <a:off x="6424675" y="702654"/>
          <a:ext cx="828961" cy="82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D8B1A5-AB9D-410E-81CA-08BE256CD787}">
      <dsp:nvSpPr>
        <dsp:cNvPr id="0" name=""/>
        <dsp:cNvSpPr/>
      </dsp:nvSpPr>
      <dsp:spPr>
        <a:xfrm>
          <a:off x="5654925"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Easy Documentation </a:t>
          </a:r>
          <a:endParaRPr lang="en-US" sz="1200" kern="1200"/>
        </a:p>
      </dsp:txBody>
      <dsp:txXfrm>
        <a:off x="5654925" y="2289522"/>
        <a:ext cx="2368460" cy="720000"/>
      </dsp:txXfrm>
    </dsp:sp>
    <dsp:sp modelId="{C4D9A534-808A-446A-A151-790DF465EEC9}">
      <dsp:nvSpPr>
        <dsp:cNvPr id="0" name=""/>
        <dsp:cNvSpPr/>
      </dsp:nvSpPr>
      <dsp:spPr>
        <a:xfrm>
          <a:off x="8899716" y="394754"/>
          <a:ext cx="1444760" cy="144476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05AE6-3190-4CC9-A6D9-5B7E46F04ACA}">
      <dsp:nvSpPr>
        <dsp:cNvPr id="0" name=""/>
        <dsp:cNvSpPr/>
      </dsp:nvSpPr>
      <dsp:spPr>
        <a:xfrm>
          <a:off x="9207616" y="702654"/>
          <a:ext cx="828961" cy="8289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54E851-1DF1-4F78-AC5F-3F38D87E4A25}">
      <dsp:nvSpPr>
        <dsp:cNvPr id="0" name=""/>
        <dsp:cNvSpPr/>
      </dsp:nvSpPr>
      <dsp:spPr>
        <a:xfrm>
          <a:off x="8437866" y="2289522"/>
          <a:ext cx="2368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Best practices development </a:t>
          </a:r>
          <a:endParaRPr lang="en-US" sz="1200" kern="1200"/>
        </a:p>
      </dsp:txBody>
      <dsp:txXfrm>
        <a:off x="8437866" y="2289522"/>
        <a:ext cx="236846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5A936-266D-4231-BAAA-D9B65825B65F}">
      <dsp:nvSpPr>
        <dsp:cNvPr id="0" name=""/>
        <dsp:cNvSpPr/>
      </dsp:nvSpPr>
      <dsp:spPr>
        <a:xfrm>
          <a:off x="276718" y="43630"/>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D3E0E-A75D-4792-A57E-D06FACB78C7E}">
      <dsp:nvSpPr>
        <dsp:cNvPr id="0" name=""/>
        <dsp:cNvSpPr/>
      </dsp:nvSpPr>
      <dsp:spPr>
        <a:xfrm>
          <a:off x="564238" y="331150"/>
          <a:ext cx="794104" cy="794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B6E015-ECB4-4E3F-92B1-4D0E5203F5AA}">
      <dsp:nvSpPr>
        <dsp:cNvPr id="0" name=""/>
        <dsp:cNvSpPr/>
      </dsp:nvSpPr>
      <dsp:spPr>
        <a:xfrm>
          <a:off x="193925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a:t>A Project Object Model or POM is the fundamental unit of work in Maven. </a:t>
          </a:r>
          <a:endParaRPr lang="en-US" sz="1700" kern="1200"/>
        </a:p>
      </dsp:txBody>
      <dsp:txXfrm>
        <a:off x="1939251" y="43630"/>
        <a:ext cx="3227270" cy="1369144"/>
      </dsp:txXfrm>
    </dsp:sp>
    <dsp:sp modelId="{42E77F05-D026-48CE-8B9B-A41DEB5040FA}">
      <dsp:nvSpPr>
        <dsp:cNvPr id="0" name=""/>
        <dsp:cNvSpPr/>
      </dsp:nvSpPr>
      <dsp:spPr>
        <a:xfrm>
          <a:off x="5728848" y="43630"/>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8AA06-CB50-4E88-A9CA-DCE6758E66AE}">
      <dsp:nvSpPr>
        <dsp:cNvPr id="0" name=""/>
        <dsp:cNvSpPr/>
      </dsp:nvSpPr>
      <dsp:spPr>
        <a:xfrm>
          <a:off x="6016369" y="331150"/>
          <a:ext cx="794104" cy="794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C5DBA9-55F8-4DF0-93BB-36B7E85F8DA2}">
      <dsp:nvSpPr>
        <dsp:cNvPr id="0" name=""/>
        <dsp:cNvSpPr/>
      </dsp:nvSpPr>
      <dsp:spPr>
        <a:xfrm>
          <a:off x="739138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a:t>It is an XML file that contains information about the project and configuration details used by Maven to build the project.</a:t>
          </a:r>
          <a:endParaRPr lang="en-US" sz="1700" kern="1200"/>
        </a:p>
      </dsp:txBody>
      <dsp:txXfrm>
        <a:off x="7391381" y="43630"/>
        <a:ext cx="3227270" cy="1369144"/>
      </dsp:txXfrm>
    </dsp:sp>
    <dsp:sp modelId="{37D43E4B-0EED-4CEE-8234-561E424E52C4}">
      <dsp:nvSpPr>
        <dsp:cNvPr id="0" name=""/>
        <dsp:cNvSpPr/>
      </dsp:nvSpPr>
      <dsp:spPr>
        <a:xfrm>
          <a:off x="276718" y="1991502"/>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3C0F8-E8F5-4EA6-ABEF-C0D56D35C4CD}">
      <dsp:nvSpPr>
        <dsp:cNvPr id="0" name=""/>
        <dsp:cNvSpPr/>
      </dsp:nvSpPr>
      <dsp:spPr>
        <a:xfrm>
          <a:off x="564238" y="2279022"/>
          <a:ext cx="794104" cy="794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F324E5-5490-424C-B2F0-9B0EB456D8CD}">
      <dsp:nvSpPr>
        <dsp:cNvPr id="0" name=""/>
        <dsp:cNvSpPr/>
      </dsp:nvSpPr>
      <dsp:spPr>
        <a:xfrm>
          <a:off x="193925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t>One of the most critical functions of the </a:t>
          </a:r>
          <a:r>
            <a:rPr lang="en-US" sz="1700" b="1" i="0" kern="1200" baseline="0"/>
            <a:t>pom.xml</a:t>
          </a:r>
          <a:r>
            <a:rPr lang="en-US" sz="1700" b="0" i="0" kern="1200" baseline="0"/>
            <a:t> file is specifying project dependencies.</a:t>
          </a:r>
          <a:endParaRPr lang="en-US" sz="1700" kern="1200"/>
        </a:p>
      </dsp:txBody>
      <dsp:txXfrm>
        <a:off x="1939251" y="1991502"/>
        <a:ext cx="3227270" cy="1369144"/>
      </dsp:txXfrm>
    </dsp:sp>
    <dsp:sp modelId="{C60806B6-6DAC-472B-9628-9E7DD39EA2CB}">
      <dsp:nvSpPr>
        <dsp:cNvPr id="0" name=""/>
        <dsp:cNvSpPr/>
      </dsp:nvSpPr>
      <dsp:spPr>
        <a:xfrm>
          <a:off x="5728848" y="1991502"/>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92B16-5A21-444E-8E04-469600A073DF}">
      <dsp:nvSpPr>
        <dsp:cNvPr id="0" name=""/>
        <dsp:cNvSpPr/>
      </dsp:nvSpPr>
      <dsp:spPr>
        <a:xfrm>
          <a:off x="6016369" y="2279022"/>
          <a:ext cx="794104" cy="794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04AB75-7C64-492F-A385-C23D7E668160}">
      <dsp:nvSpPr>
        <dsp:cNvPr id="0" name=""/>
        <dsp:cNvSpPr/>
      </dsp:nvSpPr>
      <dsp:spPr>
        <a:xfrm>
          <a:off x="739138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0" i="0" kern="1200" baseline="0"/>
            <a:t>Maven uses this information to download and manage external libraries and dependencies automatically</a:t>
          </a:r>
          <a:endParaRPr lang="en-US" sz="1700" kern="1200"/>
        </a:p>
      </dsp:txBody>
      <dsp:txXfrm>
        <a:off x="7391381" y="1991502"/>
        <a:ext cx="3227270" cy="1369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980AD-3C43-499A-828C-8A2D32BDB962}">
      <dsp:nvSpPr>
        <dsp:cNvPr id="0" name=""/>
        <dsp:cNvSpPr/>
      </dsp:nvSpPr>
      <dsp:spPr>
        <a:xfrm>
          <a:off x="0" y="742949"/>
          <a:ext cx="6496050" cy="13716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E3F82-F2F3-4797-81A0-59A42348E0CC}">
      <dsp:nvSpPr>
        <dsp:cNvPr id="0" name=""/>
        <dsp:cNvSpPr/>
      </dsp:nvSpPr>
      <dsp:spPr>
        <a:xfrm>
          <a:off x="414909" y="1051559"/>
          <a:ext cx="754380" cy="754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912939-3DDC-4B9F-86D8-AB8A98C1FC83}">
      <dsp:nvSpPr>
        <dsp:cNvPr id="0" name=""/>
        <dsp:cNvSpPr/>
      </dsp:nvSpPr>
      <dsp:spPr>
        <a:xfrm>
          <a:off x="1584198" y="742949"/>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755650">
            <a:lnSpc>
              <a:spcPct val="100000"/>
            </a:lnSpc>
            <a:spcBef>
              <a:spcPct val="0"/>
            </a:spcBef>
            <a:spcAft>
              <a:spcPct val="35000"/>
            </a:spcAft>
            <a:buNone/>
          </a:pPr>
          <a:r>
            <a:rPr lang="en-US" sz="1700" kern="1200" dirty="0"/>
            <a:t>The Page Object Model is a design pattern used in test. </a:t>
          </a:r>
        </a:p>
      </dsp:txBody>
      <dsp:txXfrm>
        <a:off x="1584198" y="742949"/>
        <a:ext cx="4911851" cy="1371600"/>
      </dsp:txXfrm>
    </dsp:sp>
    <dsp:sp modelId="{AEA56E28-F7F6-4F1F-9513-A0532734EE2B}">
      <dsp:nvSpPr>
        <dsp:cNvPr id="0" name=""/>
        <dsp:cNvSpPr/>
      </dsp:nvSpPr>
      <dsp:spPr>
        <a:xfrm>
          <a:off x="0" y="2457450"/>
          <a:ext cx="6496050" cy="13716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84277-55D7-4824-804F-4E5939692C86}">
      <dsp:nvSpPr>
        <dsp:cNvPr id="0" name=""/>
        <dsp:cNvSpPr/>
      </dsp:nvSpPr>
      <dsp:spPr>
        <a:xfrm>
          <a:off x="414909" y="2766060"/>
          <a:ext cx="754380" cy="7543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4309E6-5554-4704-9462-4712D5D0D9E8}">
      <dsp:nvSpPr>
        <dsp:cNvPr id="0" name=""/>
        <dsp:cNvSpPr/>
      </dsp:nvSpPr>
      <dsp:spPr>
        <a:xfrm>
          <a:off x="1584198" y="2457450"/>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755650">
            <a:lnSpc>
              <a:spcPct val="100000"/>
            </a:lnSpc>
            <a:spcBef>
              <a:spcPct val="0"/>
            </a:spcBef>
            <a:spcAft>
              <a:spcPct val="35000"/>
            </a:spcAft>
            <a:buNone/>
          </a:pPr>
          <a:r>
            <a:rPr lang="en-US" sz="1700" kern="1200"/>
            <a:t>In simpler terms it organizes and structures your automation code in a way that makes it more maintainable and readable.</a:t>
          </a:r>
        </a:p>
      </dsp:txBody>
      <dsp:txXfrm>
        <a:off x="1584198" y="2457450"/>
        <a:ext cx="4911851" cy="1371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DE6C2-3185-45E4-9BB5-D0B049D86D4C}">
      <dsp:nvSpPr>
        <dsp:cNvPr id="0" name=""/>
        <dsp:cNvSpPr/>
      </dsp:nvSpPr>
      <dsp:spPr>
        <a:xfrm>
          <a:off x="1096" y="515875"/>
          <a:ext cx="2338664" cy="14031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TestNG is a popular testing framework for Java applications. It simplifies test case management, parallel execution, and reporting. </a:t>
          </a:r>
          <a:endParaRPr lang="en-US" sz="1300" kern="1200"/>
        </a:p>
      </dsp:txBody>
      <dsp:txXfrm>
        <a:off x="42194" y="556973"/>
        <a:ext cx="2256468" cy="1321002"/>
      </dsp:txXfrm>
    </dsp:sp>
    <dsp:sp modelId="{D42FBBC3-FC55-496F-9CCE-B8173B8603B7}">
      <dsp:nvSpPr>
        <dsp:cNvPr id="0" name=""/>
        <dsp:cNvSpPr/>
      </dsp:nvSpPr>
      <dsp:spPr>
        <a:xfrm>
          <a:off x="2545563" y="927480"/>
          <a:ext cx="495796" cy="5799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45563" y="1043478"/>
        <a:ext cx="347057" cy="347992"/>
      </dsp:txXfrm>
    </dsp:sp>
    <dsp:sp modelId="{8D7AE8D2-D34F-4EB2-A01C-0F7992676348}">
      <dsp:nvSpPr>
        <dsp:cNvPr id="0" name=""/>
        <dsp:cNvSpPr/>
      </dsp:nvSpPr>
      <dsp:spPr>
        <a:xfrm>
          <a:off x="3275226" y="515875"/>
          <a:ext cx="2338664" cy="14031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It supports various annotations to define test methods and their execution order. </a:t>
          </a:r>
          <a:endParaRPr lang="en-US" sz="1300" kern="1200"/>
        </a:p>
      </dsp:txBody>
      <dsp:txXfrm>
        <a:off x="3316324" y="556973"/>
        <a:ext cx="2256468" cy="1321002"/>
      </dsp:txXfrm>
    </dsp:sp>
    <dsp:sp modelId="{C3BAD174-F099-4370-9DE7-E8197F6FF333}">
      <dsp:nvSpPr>
        <dsp:cNvPr id="0" name=""/>
        <dsp:cNvSpPr/>
      </dsp:nvSpPr>
      <dsp:spPr>
        <a:xfrm rot="5400000">
          <a:off x="4196659" y="2082780"/>
          <a:ext cx="495796" cy="5799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270562" y="2124876"/>
        <a:ext cx="347992" cy="347057"/>
      </dsp:txXfrm>
    </dsp:sp>
    <dsp:sp modelId="{9FF751C7-94F1-4404-BAD9-15626EF2125A}">
      <dsp:nvSpPr>
        <dsp:cNvPr id="0" name=""/>
        <dsp:cNvSpPr/>
      </dsp:nvSpPr>
      <dsp:spPr>
        <a:xfrm>
          <a:off x="3275226" y="2854539"/>
          <a:ext cx="2338664" cy="14031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TestNG is widely used for unit, functional, and integration testing in both manual and automated testing scenarios. </a:t>
          </a:r>
          <a:endParaRPr lang="en-US" sz="1300" kern="1200"/>
        </a:p>
      </dsp:txBody>
      <dsp:txXfrm>
        <a:off x="3316324" y="2895637"/>
        <a:ext cx="2256468" cy="1321002"/>
      </dsp:txXfrm>
    </dsp:sp>
    <dsp:sp modelId="{7CF82D31-3CF9-4931-86B9-404F794E675D}">
      <dsp:nvSpPr>
        <dsp:cNvPr id="0" name=""/>
        <dsp:cNvSpPr/>
      </dsp:nvSpPr>
      <dsp:spPr>
        <a:xfrm rot="10800000">
          <a:off x="2573627" y="3266144"/>
          <a:ext cx="495796" cy="5799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22366" y="3382142"/>
        <a:ext cx="347057" cy="347992"/>
      </dsp:txXfrm>
    </dsp:sp>
    <dsp:sp modelId="{ECAED6A3-5486-4649-B5F3-0CED89F608AB}">
      <dsp:nvSpPr>
        <dsp:cNvPr id="0" name=""/>
        <dsp:cNvSpPr/>
      </dsp:nvSpPr>
      <dsp:spPr>
        <a:xfrm>
          <a:off x="1096" y="2854539"/>
          <a:ext cx="2338664" cy="14031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Its features include test parameterization, test grouping, and fine-grained control over test execution.</a:t>
          </a:r>
          <a:endParaRPr lang="en-US" sz="1300" kern="1200"/>
        </a:p>
      </dsp:txBody>
      <dsp:txXfrm>
        <a:off x="42194" y="2895637"/>
        <a:ext cx="2256468" cy="1321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8C21F-280C-4C91-A528-831FF1C3FA97}">
      <dsp:nvSpPr>
        <dsp:cNvPr id="0" name=""/>
        <dsp:cNvSpPr/>
      </dsp:nvSpPr>
      <dsp:spPr>
        <a:xfrm>
          <a:off x="276718" y="43630"/>
          <a:ext cx="1369144" cy="136914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2AF83-DF42-4779-A868-187808DA06E7}">
      <dsp:nvSpPr>
        <dsp:cNvPr id="0" name=""/>
        <dsp:cNvSpPr/>
      </dsp:nvSpPr>
      <dsp:spPr>
        <a:xfrm>
          <a:off x="564238" y="331150"/>
          <a:ext cx="794104" cy="794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533CD0-B8E1-40EC-8C25-490E63FD6392}">
      <dsp:nvSpPr>
        <dsp:cNvPr id="0" name=""/>
        <dsp:cNvSpPr/>
      </dsp:nvSpPr>
      <dsp:spPr>
        <a:xfrm>
          <a:off x="193925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Logs are chronological records generated by software applications to capture and store information about their operation. </a:t>
          </a:r>
        </a:p>
      </dsp:txBody>
      <dsp:txXfrm>
        <a:off x="1939251" y="43630"/>
        <a:ext cx="3227270" cy="1369144"/>
      </dsp:txXfrm>
    </dsp:sp>
    <dsp:sp modelId="{D19088C6-C730-4D05-848F-93D0DCA2CD7B}">
      <dsp:nvSpPr>
        <dsp:cNvPr id="0" name=""/>
        <dsp:cNvSpPr/>
      </dsp:nvSpPr>
      <dsp:spPr>
        <a:xfrm>
          <a:off x="5728848" y="43630"/>
          <a:ext cx="1369144" cy="136914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54235-8430-46E0-B5A0-8C64ED7010E1}">
      <dsp:nvSpPr>
        <dsp:cNvPr id="0" name=""/>
        <dsp:cNvSpPr/>
      </dsp:nvSpPr>
      <dsp:spPr>
        <a:xfrm>
          <a:off x="6016369" y="331150"/>
          <a:ext cx="794104" cy="794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9319E-56E6-4C16-B945-564AEF61908E}">
      <dsp:nvSpPr>
        <dsp:cNvPr id="0" name=""/>
        <dsp:cNvSpPr/>
      </dsp:nvSpPr>
      <dsp:spPr>
        <a:xfrm>
          <a:off x="739138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They include details like error messages, warnings, status updates, and diagnostic data. </a:t>
          </a:r>
        </a:p>
      </dsp:txBody>
      <dsp:txXfrm>
        <a:off x="7391381" y="43630"/>
        <a:ext cx="3227270" cy="1369144"/>
      </dsp:txXfrm>
    </dsp:sp>
    <dsp:sp modelId="{AE2F0380-87E5-4BCB-B945-56551C2DA306}">
      <dsp:nvSpPr>
        <dsp:cNvPr id="0" name=""/>
        <dsp:cNvSpPr/>
      </dsp:nvSpPr>
      <dsp:spPr>
        <a:xfrm>
          <a:off x="276718" y="1991502"/>
          <a:ext cx="1369144" cy="136914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63F02-B590-4974-BBB8-76426983812D}">
      <dsp:nvSpPr>
        <dsp:cNvPr id="0" name=""/>
        <dsp:cNvSpPr/>
      </dsp:nvSpPr>
      <dsp:spPr>
        <a:xfrm>
          <a:off x="564238" y="2279022"/>
          <a:ext cx="794104" cy="794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2BFBCE-EED4-4B15-816C-C45BAD4EFE4A}">
      <dsp:nvSpPr>
        <dsp:cNvPr id="0" name=""/>
        <dsp:cNvSpPr/>
      </dsp:nvSpPr>
      <dsp:spPr>
        <a:xfrm>
          <a:off x="193925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Logs are essential for troubleshooting, debugging, and monitoring software systems, as they provide insights into system behavior and performance. </a:t>
          </a:r>
        </a:p>
      </dsp:txBody>
      <dsp:txXfrm>
        <a:off x="1939251" y="1991502"/>
        <a:ext cx="3227270" cy="1369144"/>
      </dsp:txXfrm>
    </dsp:sp>
    <dsp:sp modelId="{03B605FE-0AD7-43E9-B661-00EEE83B9C22}">
      <dsp:nvSpPr>
        <dsp:cNvPr id="0" name=""/>
        <dsp:cNvSpPr/>
      </dsp:nvSpPr>
      <dsp:spPr>
        <a:xfrm>
          <a:off x="5728848" y="1991502"/>
          <a:ext cx="1369144" cy="136914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541774-15A1-46CD-B48E-9FDC55033F99}">
      <dsp:nvSpPr>
        <dsp:cNvPr id="0" name=""/>
        <dsp:cNvSpPr/>
      </dsp:nvSpPr>
      <dsp:spPr>
        <a:xfrm>
          <a:off x="6016369" y="2279022"/>
          <a:ext cx="794104" cy="794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F8B1C3-FA78-49F4-9B61-A30D147C0F37}">
      <dsp:nvSpPr>
        <dsp:cNvPr id="0" name=""/>
        <dsp:cNvSpPr/>
      </dsp:nvSpPr>
      <dsp:spPr>
        <a:xfrm>
          <a:off x="739138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They can be stored locally or remotely, and various logging levels, such as INFO, ERROR, and DEBUG, help filter and prioritize information. </a:t>
          </a:r>
        </a:p>
      </dsp:txBody>
      <dsp:txXfrm>
        <a:off x="7391381" y="1991502"/>
        <a:ext cx="3227270" cy="13691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D768B1-DAB4-435D-B89F-182C61E18355}" type="slidenum">
              <a:rPr lang="en-IN" smtClean="0"/>
              <a:t>‹#›</a:t>
            </a:fld>
            <a:endParaRPr lang="en-IN"/>
          </a:p>
        </p:txBody>
      </p:sp>
      <p:sp>
        <p:nvSpPr>
          <p:cNvPr id="7" name="Freeform: Shape 6">
            <a:extLst>
              <a:ext uri="{FF2B5EF4-FFF2-40B4-BE49-F238E27FC236}">
                <a16:creationId xmlns:a16="http://schemas.microsoft.com/office/drawing/2014/main" id="{E6F1F389-F328-FFDD-8064-3838E0024E68}"/>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37757006-27CC-1E70-4077-DB3AFF59071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12574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DEF79D-C5E1-45E7-A0EB-6A5AA5E44210}" type="datetimeFigureOut">
              <a:rPr lang="en-IN" smtClean="0"/>
              <a:t>19-09-2023</a:t>
            </a:fld>
            <a:endParaRPr lang="en-IN"/>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9579271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7054536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1961439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9647812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9727264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156674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9921723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7207332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48248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576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0867387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chor="t" anchorCtr="0">
            <a:norm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rm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a:xfrm>
            <a:off x="10972800" y="457200"/>
            <a:ext cx="987552" cy="274320"/>
          </a:xfrm>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D768B1-DAB4-435D-B89F-182C61E18355}" type="slidenum">
              <a:rPr lang="en-IN" smtClean="0"/>
              <a:t>‹#›</a:t>
            </a:fld>
            <a:endParaRPr lang="en-IN"/>
          </a:p>
        </p:txBody>
      </p:sp>
      <p:sp>
        <p:nvSpPr>
          <p:cNvPr id="7" name="Freeform: Shape 6">
            <a:extLst>
              <a:ext uri="{FF2B5EF4-FFF2-40B4-BE49-F238E27FC236}">
                <a16:creationId xmlns:a16="http://schemas.microsoft.com/office/drawing/2014/main" id="{AE023334-4FA5-26DE-A605-D426229C2707}"/>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BE183E04-1A74-1FAC-3750-603015D66958}"/>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D459B167-5E5D-254C-2C98-FD40189EAD84}"/>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83EA5392-9606-3878-D3C6-1A4DB6EE5823}"/>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51296BA9-FB4E-EB7E-F499-3C1FB0223E07}"/>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C2B179FE-1EA5-E4EA-73D7-E1D567EB6A72}"/>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9907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DEF79D-C5E1-45E7-A0EB-6A5AA5E44210}" type="datetimeFigureOut">
              <a:rPr lang="en-IN" smtClean="0"/>
              <a:t>19-09-2023</a:t>
            </a:fld>
            <a:endParaRPr lang="en-IN"/>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341465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DEF79D-C5E1-45E7-A0EB-6A5AA5E44210}" type="datetimeFigureOut">
              <a:rPr lang="en-IN" smtClean="0"/>
              <a:t>19-09-2023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
        <p:nvSpPr>
          <p:cNvPr id="10" name="Image 0" descr="preencoded.png">
            <a:extLst>
              <a:ext uri="{FF2B5EF4-FFF2-40B4-BE49-F238E27FC236}">
                <a16:creationId xmlns:a16="http://schemas.microsoft.com/office/drawing/2014/main" id="{B4B7C23C-BFEB-D785-5787-8565E2C1A5EE}"/>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12AC71D3-3AA2-AAE2-7636-414AA34EFD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B93B7E62-5821-B87E-C487-956FCA488096}"/>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96DE02BE-379F-F310-6310-CFCA0D9DF7DF}"/>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142109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3" name="Freeform: Shape 2">
            <a:extLst>
              <a:ext uri="{FF2B5EF4-FFF2-40B4-BE49-F238E27FC236}">
                <a16:creationId xmlns:a16="http://schemas.microsoft.com/office/drawing/2014/main" id="{74636F74-9A25-8A59-2B10-79264886915A}"/>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Freeform: Shape 3">
            <a:extLst>
              <a:ext uri="{FF2B5EF4-FFF2-40B4-BE49-F238E27FC236}">
                <a16:creationId xmlns:a16="http://schemas.microsoft.com/office/drawing/2014/main" id="{E5397AEA-E8A5-6F15-CFEE-484475F0BD7A}"/>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0996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2" name="Freeform: Shape 1">
            <a:extLst>
              <a:ext uri="{FF2B5EF4-FFF2-40B4-BE49-F238E27FC236}">
                <a16:creationId xmlns:a16="http://schemas.microsoft.com/office/drawing/2014/main" id="{869098FE-AD99-F19C-9A00-34CB31166D32}"/>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reeform: Shape 2">
            <a:extLst>
              <a:ext uri="{FF2B5EF4-FFF2-40B4-BE49-F238E27FC236}">
                <a16:creationId xmlns:a16="http://schemas.microsoft.com/office/drawing/2014/main" id="{58AECD7E-B4ED-1BFD-948B-BC8C48135F4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95814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1DEF79D-C5E1-45E7-A0EB-6A5AA5E44210}" type="datetimeFigureOut">
              <a:rPr lang="en-IN" smtClean="0"/>
              <a:t>19-09-2023</a:t>
            </a:fld>
            <a:endParaRPr lang="en-IN"/>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7">
            <a:extLst>
              <a:ext uri="{FF2B5EF4-FFF2-40B4-BE49-F238E27FC236}">
                <a16:creationId xmlns:a16="http://schemas.microsoft.com/office/drawing/2014/main" id="{BDED0CBD-2548-E6A7-1C50-34A9649DD54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538958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DEF79D-C5E1-45E7-A0EB-6A5AA5E44210}" type="datetimeFigureOut">
              <a:rPr lang="en-IN" smtClean="0"/>
              <a:t>19-09-2023</a:t>
            </a:fld>
            <a:endParaRPr lang="en-IN"/>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8" name="Freeform: Shape 7">
            <a:extLst>
              <a:ext uri="{FF2B5EF4-FFF2-40B4-BE49-F238E27FC236}">
                <a16:creationId xmlns:a16="http://schemas.microsoft.com/office/drawing/2014/main" id="{E6DE22CC-7933-6F88-59A9-36AF18A035F4}"/>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038529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1DEF79D-C5E1-45E7-A0EB-6A5AA5E44210}" type="datetimeFigureOut">
              <a:rPr lang="en-IN" smtClean="0"/>
              <a:t>19-09-2023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791039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667" r:id="rId20"/>
    <p:sldLayoutId id="2147483668" r:id="rId21"/>
    <p:sldLayoutId id="2147483669" r:id="rId22"/>
    <p:sldLayoutId id="2147483673" r:id="rId23"/>
    <p:sldLayoutId id="2147483670" r:id="rId24"/>
    <p:sldLayoutId id="2147483671" r:id="rId25"/>
    <p:sldLayoutId id="2147483655" r:id="rId26"/>
    <p:sldLayoutId id="2147483674" r:id="rId27"/>
    <p:sldLayoutId id="2147483654" r:id="rId28"/>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nscourses.com/tc1019fall2016/syndicated/software-testing-6/"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Data" Target="../diagrams/data4.xml"/><Relationship Id="rId5" Type="http://schemas.openxmlformats.org/officeDocument/2006/relationships/image" Target="../media/image5.png"/><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Data" Target="../diagrams/data6.xml"/><Relationship Id="rId5" Type="http://schemas.openxmlformats.org/officeDocument/2006/relationships/image" Target="../media/image5.png"/><Relationship Id="rId10" Type="http://schemas.microsoft.com/office/2007/relationships/diagramDrawing" Target="../diagrams/drawing6.xml"/><Relationship Id="rId4" Type="http://schemas.openxmlformats.org/officeDocument/2006/relationships/image" Target="../media/image4.png"/><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9" name="Rectangle 107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793C6-9E6A-C727-5624-24B9447D1124}"/>
              </a:ext>
            </a:extLst>
          </p:cNvPr>
          <p:cNvSpPr>
            <a:spLocks noGrp="1"/>
          </p:cNvSpPr>
          <p:nvPr>
            <p:ph type="ctrTitle"/>
          </p:nvPr>
        </p:nvSpPr>
        <p:spPr>
          <a:xfrm>
            <a:off x="4872012" y="1447800"/>
            <a:ext cx="5222325" cy="3329581"/>
          </a:xfrm>
        </p:spPr>
        <p:txBody>
          <a:bodyPr>
            <a:normAutofit/>
          </a:bodyPr>
          <a:lstStyle/>
          <a:p>
            <a:r>
              <a:rPr lang="en-US" sz="6700" dirty="0">
                <a:solidFill>
                  <a:srgbClr val="EBEBEB"/>
                </a:solidFill>
              </a:rPr>
              <a:t>Automation Testing</a:t>
            </a:r>
            <a:endParaRPr lang="en-IN" sz="6700" dirty="0">
              <a:solidFill>
                <a:srgbClr val="EBEBEB"/>
              </a:solidFill>
            </a:endParaRPr>
          </a:p>
        </p:txBody>
      </p:sp>
      <p:sp>
        <p:nvSpPr>
          <p:cNvPr id="3" name="Subtitle 2">
            <a:extLst>
              <a:ext uri="{FF2B5EF4-FFF2-40B4-BE49-F238E27FC236}">
                <a16:creationId xmlns:a16="http://schemas.microsoft.com/office/drawing/2014/main" id="{3AAA26DB-6195-761F-E80E-4002B2A6B69E}"/>
              </a:ext>
            </a:extLst>
          </p:cNvPr>
          <p:cNvSpPr>
            <a:spLocks noGrp="1"/>
          </p:cNvSpPr>
          <p:nvPr>
            <p:ph type="subTitle" idx="1"/>
          </p:nvPr>
        </p:nvSpPr>
        <p:spPr>
          <a:xfrm>
            <a:off x="4872012" y="4777380"/>
            <a:ext cx="5222326" cy="861420"/>
          </a:xfrm>
        </p:spPr>
        <p:txBody>
          <a:bodyPr>
            <a:normAutofit/>
          </a:bodyPr>
          <a:lstStyle/>
          <a:p>
            <a:r>
              <a:rPr lang="en-US" b="1" dirty="0">
                <a:solidFill>
                  <a:schemeClr val="tx2">
                    <a:lumMod val="40000"/>
                    <a:lumOff val="60000"/>
                  </a:schemeClr>
                </a:solidFill>
              </a:rPr>
              <a:t>Real Life Lab PROJECT</a:t>
            </a:r>
            <a:endParaRPr lang="en-IN" b="1" dirty="0">
              <a:solidFill>
                <a:schemeClr val="tx2">
                  <a:lumMod val="40000"/>
                  <a:lumOff val="60000"/>
                </a:schemeClr>
              </a:solidFill>
            </a:endParaRPr>
          </a:p>
        </p:txBody>
      </p:sp>
      <p:sp>
        <p:nvSpPr>
          <p:cNvPr id="108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83" name="Freeform: Shape 1082">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5" name="Rectangle 108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descr="A blue and black logo&#10;&#10;Description automatically generated">
            <a:extLst>
              <a:ext uri="{FF2B5EF4-FFF2-40B4-BE49-F238E27FC236}">
                <a16:creationId xmlns:a16="http://schemas.microsoft.com/office/drawing/2014/main" id="{D203D3A8-C3CB-DFF9-E94C-5BE0A998CF4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7240" y="2735670"/>
            <a:ext cx="2936836" cy="1615259"/>
          </a:xfrm>
          <a:prstGeom prst="rect">
            <a:avLst/>
          </a:prstGeom>
          <a:effectLst/>
        </p:spPr>
      </p:pic>
    </p:spTree>
    <p:extLst>
      <p:ext uri="{BB962C8B-B14F-4D97-AF65-F5344CB8AC3E}">
        <p14:creationId xmlns:p14="http://schemas.microsoft.com/office/powerpoint/2010/main" val="40093566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9" name="Rectangle 48">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E8BC1674-34E0-93D7-8C19-6E05D54FB22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10</a:t>
            </a:fld>
            <a:endParaRPr lang="en-US" b="0" i="0" kern="1200">
              <a:solidFill>
                <a:srgbClr val="FFFFFF"/>
              </a:solidFill>
              <a:latin typeface="+mn-lt"/>
              <a:ea typeface="+mn-ea"/>
              <a:cs typeface="+mn-cs"/>
            </a:endParaRPr>
          </a:p>
        </p:txBody>
      </p:sp>
      <p:sp>
        <p:nvSpPr>
          <p:cNvPr id="51"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53" name="Freeform: Shape 52">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90580738-78C1-15D3-6CBA-8F6AC76BDED6}"/>
              </a:ext>
            </a:extLst>
          </p:cNvPr>
          <p:cNvSpPr>
            <a:spLocks noGrp="1"/>
          </p:cNvSpPr>
          <p:nvPr>
            <p:ph type="title"/>
          </p:nvPr>
        </p:nvSpPr>
        <p:spPr>
          <a:xfrm>
            <a:off x="1103312" y="452718"/>
            <a:ext cx="8947522" cy="1400530"/>
          </a:xfrm>
        </p:spPr>
        <p:txBody>
          <a:bodyPr vert="horz" lIns="91440" tIns="45720" rIns="91440" bIns="45720" rtlCol="0" anchor="ctr">
            <a:normAutofit/>
          </a:bodyPr>
          <a:lstStyle/>
          <a:p>
            <a:pPr>
              <a:lnSpc>
                <a:spcPct val="90000"/>
              </a:lnSpc>
            </a:pPr>
            <a:br>
              <a:rPr lang="en-US" sz="1700" b="0" i="0" kern="1200">
                <a:solidFill>
                  <a:srgbClr val="FFFFFF"/>
                </a:solidFill>
                <a:latin typeface="+mj-lt"/>
                <a:ea typeface="+mj-ea"/>
                <a:cs typeface="+mj-cs"/>
              </a:rPr>
            </a:br>
            <a:br>
              <a:rPr lang="en-US" sz="1700" b="0" i="0" kern="1200">
                <a:solidFill>
                  <a:srgbClr val="FFFFFF"/>
                </a:solidFill>
                <a:latin typeface="+mj-lt"/>
                <a:ea typeface="+mj-ea"/>
                <a:cs typeface="+mj-cs"/>
              </a:rPr>
            </a:br>
            <a:br>
              <a:rPr lang="en-US" sz="1700" b="0" i="0" kern="1200">
                <a:solidFill>
                  <a:srgbClr val="FFFFFF"/>
                </a:solidFill>
                <a:latin typeface="+mj-lt"/>
                <a:ea typeface="+mj-ea"/>
                <a:cs typeface="+mj-cs"/>
              </a:rPr>
            </a:br>
            <a:r>
              <a:rPr lang="en-US" sz="1700" b="0" i="0" kern="1200">
                <a:solidFill>
                  <a:srgbClr val="FFFFFF"/>
                </a:solidFill>
                <a:latin typeface="+mj-lt"/>
                <a:ea typeface="+mj-ea"/>
                <a:cs typeface="+mj-cs"/>
              </a:rPr>
              <a:t>Selenium WebDriver                  </a:t>
            </a:r>
            <a:br>
              <a:rPr lang="en-US" sz="1700" b="0" i="0" kern="1200">
                <a:solidFill>
                  <a:srgbClr val="FFFFFF"/>
                </a:solidFill>
                <a:latin typeface="+mj-lt"/>
                <a:ea typeface="+mj-ea"/>
                <a:cs typeface="+mj-cs"/>
              </a:rPr>
            </a:br>
            <a:endParaRPr lang="en-US" sz="1700" b="0" i="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056B0AAF-1F9A-D36A-EB6B-1903B4197410}"/>
              </a:ext>
            </a:extLst>
          </p:cNvPr>
          <p:cNvSpPr>
            <a:spLocks noGrp="1"/>
          </p:cNvSpPr>
          <p:nvPr>
            <p:ph sz="half" idx="1"/>
          </p:nvPr>
        </p:nvSpPr>
        <p:spPr>
          <a:xfrm>
            <a:off x="1103312" y="2763520"/>
            <a:ext cx="8946541" cy="3484879"/>
          </a:xfrm>
        </p:spPr>
        <p:txBody>
          <a:bodyPr vert="horz" lIns="91440" tIns="45720" rIns="91440" bIns="45720" rtlCol="0">
            <a:normAutofit/>
          </a:bodyPr>
          <a:lstStyle/>
          <a:p>
            <a:r>
              <a:rPr lang="en-US" dirty="0"/>
              <a:t>Selenium WebDriver is a popular open-source automation tool used for automating web browser interactions. </a:t>
            </a:r>
          </a:p>
          <a:p>
            <a:r>
              <a:rPr lang="en-US" dirty="0"/>
              <a:t>It provides a programming interface to interact with web elements.</a:t>
            </a:r>
          </a:p>
          <a:p>
            <a:r>
              <a:rPr lang="en-US" dirty="0"/>
              <a:t>Selenium WebDriver is widely used for web testing, web scraping, and automating repetitive web tasks. </a:t>
            </a:r>
          </a:p>
        </p:txBody>
      </p:sp>
    </p:spTree>
    <p:extLst>
      <p:ext uri="{BB962C8B-B14F-4D97-AF65-F5344CB8AC3E}">
        <p14:creationId xmlns:p14="http://schemas.microsoft.com/office/powerpoint/2010/main" val="17197014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4" name="Picture 4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45">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4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723CC-822C-C95D-D027-F4752C9C1EDE}"/>
              </a:ext>
            </a:extLst>
          </p:cNvPr>
          <p:cNvSpPr>
            <a:spLocks noGrp="1"/>
          </p:cNvSpPr>
          <p:nvPr>
            <p:ph type="title"/>
          </p:nvPr>
        </p:nvSpPr>
        <p:spPr>
          <a:xfrm>
            <a:off x="146254" y="1164654"/>
            <a:ext cx="4422341" cy="5539353"/>
          </a:xfrm>
        </p:spPr>
        <p:txBody>
          <a:bodyPr vert="horz" lIns="91440" tIns="45720" rIns="91440" bIns="45720" rtlCol="0" anchor="ctr">
            <a:normAutofit/>
          </a:bodyPr>
          <a:lstStyle/>
          <a:p>
            <a:r>
              <a:rPr lang="en-US" sz="3200" dirty="0">
                <a:solidFill>
                  <a:srgbClr val="F2F2F2"/>
                </a:solidFill>
              </a:rPr>
              <a:t>Page Object Model                </a:t>
            </a:r>
            <a:br>
              <a:rPr lang="en-US" sz="3200" dirty="0">
                <a:solidFill>
                  <a:srgbClr val="F2F2F2"/>
                </a:solidFill>
              </a:rPr>
            </a:br>
            <a:endParaRPr lang="en-US" sz="3200" dirty="0">
              <a:solidFill>
                <a:srgbClr val="F2F2F2"/>
              </a:solidFill>
            </a:endParaRPr>
          </a:p>
        </p:txBody>
      </p:sp>
      <p:sp>
        <p:nvSpPr>
          <p:cNvPr id="52" name="Freeform: Shape 5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56" name="Rectangle 5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57EEB108-838C-3746-F34B-CF043C760AF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11</a:t>
            </a:fld>
            <a:endParaRPr lang="en-US">
              <a:solidFill>
                <a:srgbClr val="FFFFFF"/>
              </a:solidFill>
            </a:endParaRPr>
          </a:p>
        </p:txBody>
      </p:sp>
      <p:graphicFrame>
        <p:nvGraphicFramePr>
          <p:cNvPr id="33" name="Content Placeholder 2">
            <a:extLst>
              <a:ext uri="{FF2B5EF4-FFF2-40B4-BE49-F238E27FC236}">
                <a16:creationId xmlns:a16="http://schemas.microsoft.com/office/drawing/2014/main" id="{99FBCFAD-DEB9-C5E2-39FE-8C351BE52512}"/>
              </a:ext>
            </a:extLst>
          </p:cNvPr>
          <p:cNvGraphicFramePr>
            <a:graphicFrameLocks noGrp="1"/>
          </p:cNvGraphicFramePr>
          <p:nvPr>
            <p:ph sz="half" idx="1"/>
            <p:extLst>
              <p:ext uri="{D42A27DB-BD31-4B8C-83A1-F6EECF244321}">
                <p14:modId xmlns:p14="http://schemas.microsoft.com/office/powerpoint/2010/main" val="235988644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1655387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8" name="Picture 37">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4" name="Picture 43">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6" name="Rectangle 45">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5BCA6-74BA-46A4-31AA-D9646697DD4E}"/>
              </a:ext>
            </a:extLst>
          </p:cNvPr>
          <p:cNvSpPr>
            <a:spLocks noGrp="1"/>
          </p:cNvSpPr>
          <p:nvPr>
            <p:ph type="title"/>
          </p:nvPr>
        </p:nvSpPr>
        <p:spPr>
          <a:xfrm>
            <a:off x="648929" y="1063417"/>
            <a:ext cx="3505495" cy="4675396"/>
          </a:xfrm>
        </p:spPr>
        <p:txBody>
          <a:bodyPr vert="horz" lIns="91440" tIns="45720" rIns="91440" bIns="45720" rtlCol="0" anchor="ctr">
            <a:normAutofit/>
          </a:bodyPr>
          <a:lstStyle/>
          <a:p>
            <a:r>
              <a:rPr lang="en-US">
                <a:solidFill>
                  <a:srgbClr val="F2F2F2"/>
                </a:solidFill>
              </a:rPr>
              <a:t>TestNG</a:t>
            </a:r>
            <a:br>
              <a:rPr lang="en-US">
                <a:solidFill>
                  <a:srgbClr val="F2F2F2"/>
                </a:solidFill>
              </a:rPr>
            </a:br>
            <a:endParaRPr lang="en-US">
              <a:solidFill>
                <a:srgbClr val="F2F2F2"/>
              </a:solidFill>
            </a:endParaRPr>
          </a:p>
        </p:txBody>
      </p:sp>
      <p:sp>
        <p:nvSpPr>
          <p:cNvPr id="50" name="Rectangle 49">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EAFDEDC-F53A-11F8-DF13-D0364769805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12</a:t>
            </a:fld>
            <a:endParaRPr lang="en-US">
              <a:solidFill>
                <a:srgbClr val="FFFFFF"/>
              </a:solidFill>
            </a:endParaRPr>
          </a:p>
        </p:txBody>
      </p:sp>
      <p:graphicFrame>
        <p:nvGraphicFramePr>
          <p:cNvPr id="32" name="Content Placeholder 2">
            <a:extLst>
              <a:ext uri="{FF2B5EF4-FFF2-40B4-BE49-F238E27FC236}">
                <a16:creationId xmlns:a16="http://schemas.microsoft.com/office/drawing/2014/main" id="{A21CEB0B-9FB1-6C4B-8070-C5992B038E32}"/>
              </a:ext>
            </a:extLst>
          </p:cNvPr>
          <p:cNvGraphicFramePr>
            <a:graphicFrameLocks noGrp="1"/>
          </p:cNvGraphicFramePr>
          <p:nvPr>
            <p:ph sz="half" idx="1"/>
            <p:extLst>
              <p:ext uri="{D42A27DB-BD31-4B8C-83A1-F6EECF244321}">
                <p14:modId xmlns:p14="http://schemas.microsoft.com/office/powerpoint/2010/main" val="612467961"/>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9251376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5A2A2-FABF-A216-7DA8-6F0962058A40}"/>
              </a:ext>
            </a:extLst>
          </p:cNvPr>
          <p:cNvSpPr>
            <a:spLocks noGrp="1"/>
          </p:cNvSpPr>
          <p:nvPr>
            <p:ph type="title"/>
          </p:nvPr>
        </p:nvSpPr>
        <p:spPr>
          <a:xfrm>
            <a:off x="5411931" y="452718"/>
            <a:ext cx="4638903" cy="1400530"/>
          </a:xfrm>
        </p:spPr>
        <p:txBody>
          <a:bodyPr vert="horz" lIns="91440" tIns="45720" rIns="91440" bIns="45720" rtlCol="0" anchor="t">
            <a:normAutofit/>
          </a:bodyPr>
          <a:lstStyle/>
          <a:p>
            <a:pPr>
              <a:lnSpc>
                <a:spcPct val="90000"/>
              </a:lnSpc>
            </a:pPr>
            <a:r>
              <a:rPr lang="en-US" sz="2900" dirty="0"/>
              <a:t>Data Driven Framework (DDF)</a:t>
            </a:r>
            <a:br>
              <a:rPr lang="en-US" sz="2900" dirty="0"/>
            </a:br>
            <a:endParaRPr lang="en-US" sz="2900" dirty="0"/>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a:extLst>
              <a:ext uri="{FF2B5EF4-FFF2-40B4-BE49-F238E27FC236}">
                <a16:creationId xmlns:a16="http://schemas.microsoft.com/office/drawing/2014/main" id="{59FF10D8-9483-C231-F21C-9B8070211C1E}"/>
              </a:ext>
            </a:extLst>
          </p:cNvPr>
          <p:cNvPicPr>
            <a:picLocks noChangeAspect="1"/>
          </p:cNvPicPr>
          <p:nvPr/>
        </p:nvPicPr>
        <p:blipFill rotWithShape="1">
          <a:blip r:embed="rId7"/>
          <a:srcRect l="24663" r="26932"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7" name="Rectangle 2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123DF3D2-46B0-6770-9BD5-D02DD85A1F8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smtClean="0"/>
              <a:pPr defTabSz="914400">
                <a:spcAft>
                  <a:spcPts val="600"/>
                </a:spcAft>
              </a:pPr>
              <a:t>13</a:t>
            </a:fld>
            <a:endParaRPr lang="en-US"/>
          </a:p>
        </p:txBody>
      </p:sp>
      <p:sp>
        <p:nvSpPr>
          <p:cNvPr id="3" name="Content Placeholder 2">
            <a:extLst>
              <a:ext uri="{FF2B5EF4-FFF2-40B4-BE49-F238E27FC236}">
                <a16:creationId xmlns:a16="http://schemas.microsoft.com/office/drawing/2014/main" id="{6EA46B8F-3319-2495-748E-CD70DFD78CB0}"/>
              </a:ext>
            </a:extLst>
          </p:cNvPr>
          <p:cNvSpPr>
            <a:spLocks noGrp="1"/>
          </p:cNvSpPr>
          <p:nvPr>
            <p:ph sz="half" idx="1"/>
          </p:nvPr>
        </p:nvSpPr>
        <p:spPr>
          <a:xfrm>
            <a:off x="5410950" y="2052918"/>
            <a:ext cx="4638903" cy="4195481"/>
          </a:xfrm>
        </p:spPr>
        <p:txBody>
          <a:bodyPr vert="horz" lIns="91440" tIns="45720" rIns="91440" bIns="45720" rtlCol="0">
            <a:normAutofit/>
          </a:bodyPr>
          <a:lstStyle/>
          <a:p>
            <a:pPr>
              <a:lnSpc>
                <a:spcPct val="90000"/>
              </a:lnSpc>
            </a:pPr>
            <a:endParaRPr lang="en-US" sz="1500"/>
          </a:p>
          <a:p>
            <a:pPr>
              <a:lnSpc>
                <a:spcPct val="90000"/>
              </a:lnSpc>
            </a:pPr>
            <a:r>
              <a:rPr lang="en-US" sz="1500"/>
              <a:t>A data-driven framework is an automation testing approach where test data is separated from test scripts. </a:t>
            </a:r>
          </a:p>
          <a:p>
            <a:pPr>
              <a:lnSpc>
                <a:spcPct val="90000"/>
              </a:lnSpc>
            </a:pPr>
            <a:r>
              <a:rPr lang="en-US" sz="1500"/>
              <a:t>It allows for testing the same functionality with multiple sets of data. </a:t>
            </a:r>
          </a:p>
          <a:p>
            <a:pPr>
              <a:lnSpc>
                <a:spcPct val="90000"/>
              </a:lnSpc>
            </a:pPr>
            <a:r>
              <a:rPr lang="en-US" sz="1500"/>
              <a:t>Test data is typically stored in external sources like spreadsheets or databases, and the testing logic remains constant. </a:t>
            </a:r>
          </a:p>
          <a:p>
            <a:pPr>
              <a:lnSpc>
                <a:spcPct val="90000"/>
              </a:lnSpc>
            </a:pPr>
            <a:r>
              <a:rPr lang="en-US" sz="1500"/>
              <a:t>This framework enhances test coverage and maintainability by easily accommodating new data sets without code changes. </a:t>
            </a:r>
          </a:p>
          <a:p>
            <a:pPr>
              <a:lnSpc>
                <a:spcPct val="90000"/>
              </a:lnSpc>
            </a:pPr>
            <a:r>
              <a:rPr lang="en-US" sz="1500"/>
              <a:t>It's particularly valuable for repetitive tests with varying input values and expected outcomes.</a:t>
            </a:r>
          </a:p>
        </p:txBody>
      </p:sp>
    </p:spTree>
    <p:extLst>
      <p:ext uri="{BB962C8B-B14F-4D97-AF65-F5344CB8AC3E}">
        <p14:creationId xmlns:p14="http://schemas.microsoft.com/office/powerpoint/2010/main" val="4098660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73692-3557-3175-8BD0-34C454F2B274}"/>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a:solidFill>
                  <a:srgbClr val="EBEBEB"/>
                </a:solidFill>
              </a:rPr>
              <a:t>Cucumber</a:t>
            </a:r>
            <a:br>
              <a:rPr lang="en-US">
                <a:solidFill>
                  <a:srgbClr val="EBEBEB"/>
                </a:solidFill>
              </a:rPr>
            </a:br>
            <a:endParaRPr lang="en-US">
              <a:solidFill>
                <a:srgbClr val="EBEBEB"/>
              </a:solidFill>
            </a:endParaRPr>
          </a:p>
        </p:txBody>
      </p:sp>
      <p:sp>
        <p:nvSpPr>
          <p:cNvPr id="3" name="Content Placeholder 2">
            <a:extLst>
              <a:ext uri="{FF2B5EF4-FFF2-40B4-BE49-F238E27FC236}">
                <a16:creationId xmlns:a16="http://schemas.microsoft.com/office/drawing/2014/main" id="{570EDBD2-8BB5-84A4-AE0C-53FB3DB1EC13}"/>
              </a:ext>
            </a:extLst>
          </p:cNvPr>
          <p:cNvSpPr>
            <a:spLocks noGrp="1"/>
          </p:cNvSpPr>
          <p:nvPr>
            <p:ph sz="half" idx="1"/>
          </p:nvPr>
        </p:nvSpPr>
        <p:spPr>
          <a:xfrm>
            <a:off x="648930" y="2438400"/>
            <a:ext cx="6188189" cy="3785419"/>
          </a:xfrm>
        </p:spPr>
        <p:txBody>
          <a:bodyPr vert="horz" lIns="91440" tIns="45720" rIns="91440" bIns="45720" rtlCol="0">
            <a:normAutofit/>
          </a:bodyPr>
          <a:lstStyle/>
          <a:p>
            <a:pPr>
              <a:lnSpc>
                <a:spcPct val="90000"/>
              </a:lnSpc>
            </a:pPr>
            <a:r>
              <a:rPr lang="en-US" sz="1700">
                <a:solidFill>
                  <a:srgbClr val="FFFFFF"/>
                </a:solidFill>
              </a:rPr>
              <a:t>Cucumber is a behavior-driven development (BDD) tool used for automated acceptance testing.</a:t>
            </a:r>
          </a:p>
          <a:p>
            <a:pPr>
              <a:lnSpc>
                <a:spcPct val="90000"/>
              </a:lnSpc>
            </a:pPr>
            <a:r>
              <a:rPr lang="en-US" sz="1700">
                <a:solidFill>
                  <a:srgbClr val="FFFFFF"/>
                </a:solidFill>
              </a:rPr>
              <a:t> It enables collaboration between non-technical stakeholders and developers by expressing test scenarios in plain-text, human-readable language. </a:t>
            </a:r>
          </a:p>
          <a:p>
            <a:pPr>
              <a:lnSpc>
                <a:spcPct val="90000"/>
              </a:lnSpc>
            </a:pPr>
            <a:r>
              <a:rPr lang="en-US" sz="1700">
                <a:solidFill>
                  <a:srgbClr val="FFFFFF"/>
                </a:solidFill>
              </a:rPr>
              <a:t>Cucumber scenarios are written in Gherkin syntax and linked to executable code, allowing teams to define test cases with clear, descriptive steps. </a:t>
            </a:r>
          </a:p>
          <a:p>
            <a:pPr>
              <a:lnSpc>
                <a:spcPct val="90000"/>
              </a:lnSpc>
            </a:pPr>
            <a:r>
              <a:rPr lang="en-US" sz="1700">
                <a:solidFill>
                  <a:srgbClr val="FFFFFF"/>
                </a:solidFill>
              </a:rPr>
              <a:t>Cucumber integrates with automation frameworks like Selenium or Appium to execute these tests. </a:t>
            </a:r>
          </a:p>
          <a:p>
            <a:pPr>
              <a:lnSpc>
                <a:spcPct val="90000"/>
              </a:lnSpc>
            </a:pPr>
            <a:r>
              <a:rPr lang="en-US" sz="1700">
                <a:solidFill>
                  <a:srgbClr val="FFFFFF"/>
                </a:solidFill>
              </a:rPr>
              <a:t>It's a valuable tool for ensuring that software features align with user expectations and business requirements.</a:t>
            </a:r>
          </a:p>
        </p:txBody>
      </p:sp>
      <p:sp>
        <p:nvSpPr>
          <p:cNvPr id="4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A close-up of a pattern&#10;&#10;Description automatically generated">
            <a:extLst>
              <a:ext uri="{FF2B5EF4-FFF2-40B4-BE49-F238E27FC236}">
                <a16:creationId xmlns:a16="http://schemas.microsoft.com/office/drawing/2014/main" id="{7F97E0FD-626B-FF49-05E8-09CE8E2FD9A9}"/>
              </a:ext>
            </a:extLst>
          </p:cNvPr>
          <p:cNvPicPr>
            <a:picLocks noChangeAspect="1"/>
          </p:cNvPicPr>
          <p:nvPr/>
        </p:nvPicPr>
        <p:blipFill rotWithShape="1">
          <a:blip r:embed="rId7"/>
          <a:srcRect l="17700" r="31097"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Slide Number Placeholder 4">
            <a:extLst>
              <a:ext uri="{FF2B5EF4-FFF2-40B4-BE49-F238E27FC236}">
                <a16:creationId xmlns:a16="http://schemas.microsoft.com/office/drawing/2014/main" id="{AE484E23-BA80-8CAC-A48A-9271520404D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14</a:t>
            </a:fld>
            <a:endParaRPr lang="en-US">
              <a:solidFill>
                <a:srgbClr val="FFFFFF"/>
              </a:solidFill>
            </a:endParaRPr>
          </a:p>
        </p:txBody>
      </p:sp>
    </p:spTree>
    <p:extLst>
      <p:ext uri="{BB962C8B-B14F-4D97-AF65-F5344CB8AC3E}">
        <p14:creationId xmlns:p14="http://schemas.microsoft.com/office/powerpoint/2010/main" val="143434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F2CC-DD0B-711C-F629-99EC645D8DA2}"/>
              </a:ext>
            </a:extLst>
          </p:cNvPr>
          <p:cNvSpPr>
            <a:spLocks noGrp="1"/>
          </p:cNvSpPr>
          <p:nvPr>
            <p:ph type="title"/>
          </p:nvPr>
        </p:nvSpPr>
        <p:spPr>
          <a:xfrm>
            <a:off x="5282381" y="629266"/>
            <a:ext cx="4767471" cy="1641986"/>
          </a:xfrm>
        </p:spPr>
        <p:txBody>
          <a:bodyPr>
            <a:normAutofit/>
          </a:bodyPr>
          <a:lstStyle/>
          <a:p>
            <a:r>
              <a:rPr lang="en-IN"/>
              <a:t>Feature File:</a:t>
            </a:r>
            <a:endParaRPr lang="en-IN" dirty="0"/>
          </a:p>
        </p:txBody>
      </p:sp>
      <p:pic>
        <p:nvPicPr>
          <p:cNvPr id="18" name="Picture 5" descr="Wall of advesive notes with one standing out">
            <a:extLst>
              <a:ext uri="{FF2B5EF4-FFF2-40B4-BE49-F238E27FC236}">
                <a16:creationId xmlns:a16="http://schemas.microsoft.com/office/drawing/2014/main" id="{5137FCCB-E0BA-8954-FC19-72DDCFA88A8D}"/>
              </a:ext>
            </a:extLst>
          </p:cNvPr>
          <p:cNvPicPr>
            <a:picLocks noChangeAspect="1"/>
          </p:cNvPicPr>
          <p:nvPr/>
        </p:nvPicPr>
        <p:blipFill rotWithShape="1">
          <a:blip r:embed="rId3"/>
          <a:srcRect l="19012" r="35877" b="-1"/>
          <a:stretch/>
        </p:blipFill>
        <p:spPr>
          <a:xfrm>
            <a:off x="-1" y="10"/>
            <a:ext cx="4634680" cy="6857990"/>
          </a:xfrm>
          <a:prstGeom prst="rect">
            <a:avLst/>
          </a:prstGeom>
        </p:spPr>
      </p:pic>
      <p:sp>
        <p:nvSpPr>
          <p:cNvPr id="4" name="Slide Number Placeholder 3">
            <a:extLst>
              <a:ext uri="{FF2B5EF4-FFF2-40B4-BE49-F238E27FC236}">
                <a16:creationId xmlns:a16="http://schemas.microsoft.com/office/drawing/2014/main" id="{E60B40D6-C5F8-02C2-08A9-8C1A7469B8E3}"/>
              </a:ext>
            </a:extLst>
          </p:cNvPr>
          <p:cNvSpPr>
            <a:spLocks noGrp="1"/>
          </p:cNvSpPr>
          <p:nvPr>
            <p:ph type="sldNum" sz="quarter" idx="12"/>
          </p:nvPr>
        </p:nvSpPr>
        <p:spPr>
          <a:xfrm>
            <a:off x="10352540" y="295729"/>
            <a:ext cx="838199" cy="767687"/>
          </a:xfrm>
        </p:spPr>
        <p:txBody>
          <a:bodyPr>
            <a:normAutofit/>
          </a:bodyPr>
          <a:lstStyle/>
          <a:p>
            <a:pPr>
              <a:spcAft>
                <a:spcPts val="600"/>
              </a:spcAft>
            </a:pPr>
            <a:fld id="{48F63A3B-78C7-47BE-AE5E-E10140E04643}" type="slidenum">
              <a:rPr lang="en-US" smtClean="0"/>
              <a:pPr>
                <a:spcAft>
                  <a:spcPts val="600"/>
                </a:spcAft>
              </a:pPr>
              <a:t>15</a:t>
            </a:fld>
            <a:endParaRPr lang="en-US"/>
          </a:p>
        </p:txBody>
      </p:sp>
      <p:sp>
        <p:nvSpPr>
          <p:cNvPr id="3" name="Content Placeholder 2">
            <a:extLst>
              <a:ext uri="{FF2B5EF4-FFF2-40B4-BE49-F238E27FC236}">
                <a16:creationId xmlns:a16="http://schemas.microsoft.com/office/drawing/2014/main" id="{AA21F024-2049-37EF-4019-FEE0AF6A275E}"/>
              </a:ext>
            </a:extLst>
          </p:cNvPr>
          <p:cNvSpPr>
            <a:spLocks noGrp="1"/>
          </p:cNvSpPr>
          <p:nvPr>
            <p:ph idx="1"/>
          </p:nvPr>
        </p:nvSpPr>
        <p:spPr>
          <a:xfrm>
            <a:off x="5282381" y="2438400"/>
            <a:ext cx="4767471" cy="3809999"/>
          </a:xfrm>
        </p:spPr>
        <p:txBody>
          <a:bodyPr>
            <a:normAutofit/>
          </a:bodyPr>
          <a:lstStyle/>
          <a:p>
            <a:r>
              <a:rPr lang="en-US" b="0" i="0">
                <a:effectLst/>
                <a:latin typeface="Times New Roman" panose="02020603050405020304" pitchFamily="18" charset="0"/>
                <a:cs typeface="Times New Roman" panose="02020603050405020304" pitchFamily="18" charset="0"/>
              </a:rPr>
              <a:t>A feature file is usually a common file which stores feature, scenarios, and feature description to be tested. </a:t>
            </a:r>
          </a:p>
          <a:p>
            <a:r>
              <a:rPr lang="en-US" b="0" i="0">
                <a:effectLst/>
                <a:latin typeface="Times New Roman" panose="02020603050405020304" pitchFamily="18" charset="0"/>
                <a:cs typeface="Times New Roman" panose="02020603050405020304" pitchFamily="18" charset="0"/>
              </a:rPr>
              <a:t>The feature file is an entry point, to write the cucumber tests and used as a live document at the time of testing. The extension of the feature file is ". feature"</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116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C1E10-D419-6D18-EDCF-4299F87A1F4B}"/>
              </a:ext>
            </a:extLst>
          </p:cNvPr>
          <p:cNvSpPr>
            <a:spLocks noGrp="1"/>
          </p:cNvSpPr>
          <p:nvPr>
            <p:ph type="title"/>
          </p:nvPr>
        </p:nvSpPr>
        <p:spPr>
          <a:xfrm>
            <a:off x="5411931" y="452718"/>
            <a:ext cx="4638903" cy="1400530"/>
          </a:xfrm>
        </p:spPr>
        <p:txBody>
          <a:bodyPr>
            <a:normAutofit/>
          </a:bodyPr>
          <a:lstStyle/>
          <a:p>
            <a:pPr>
              <a:lnSpc>
                <a:spcPct val="90000"/>
              </a:lnSpc>
            </a:pPr>
            <a:r>
              <a:rPr lang="en-IN" sz="3600"/>
              <a:t>Gherkin Key Words</a:t>
            </a:r>
            <a:br>
              <a:rPr lang="en-IN" sz="3600"/>
            </a:br>
            <a:endParaRPr lang="en-IN" sz="3600"/>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Many question marks on black background">
            <a:extLst>
              <a:ext uri="{FF2B5EF4-FFF2-40B4-BE49-F238E27FC236}">
                <a16:creationId xmlns:a16="http://schemas.microsoft.com/office/drawing/2014/main" id="{ADEAD09B-4A66-A0CA-34AD-3FF698B7BCC6}"/>
              </a:ext>
            </a:extLst>
          </p:cNvPr>
          <p:cNvPicPr>
            <a:picLocks noChangeAspect="1"/>
          </p:cNvPicPr>
          <p:nvPr/>
        </p:nvPicPr>
        <p:blipFill rotWithShape="1">
          <a:blip r:embed="rId3"/>
          <a:srcRect l="55765" r="2" b="2"/>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4" name="Rectangle 13">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Slide Number Placeholder 3">
            <a:extLst>
              <a:ext uri="{FF2B5EF4-FFF2-40B4-BE49-F238E27FC236}">
                <a16:creationId xmlns:a16="http://schemas.microsoft.com/office/drawing/2014/main" id="{CE243F9A-E5B2-7948-8B73-5A0504316BC2}"/>
              </a:ext>
            </a:extLst>
          </p:cNvPr>
          <p:cNvSpPr>
            <a:spLocks noGrp="1"/>
          </p:cNvSpPr>
          <p:nvPr>
            <p:ph type="sldNum" sz="quarter" idx="12"/>
          </p:nvPr>
        </p:nvSpPr>
        <p:spPr>
          <a:xfrm>
            <a:off x="10352540" y="295729"/>
            <a:ext cx="838199" cy="767687"/>
          </a:xfrm>
        </p:spPr>
        <p:txBody>
          <a:bodyPr>
            <a:normAutofit/>
          </a:bodyPr>
          <a:lstStyle/>
          <a:p>
            <a:pPr>
              <a:spcAft>
                <a:spcPts val="600"/>
              </a:spcAft>
            </a:pPr>
            <a:fld id="{48F63A3B-78C7-47BE-AE5E-E10140E04643}" type="slidenum">
              <a:rPr lang="en-US" smtClean="0"/>
              <a:pPr>
                <a:spcAft>
                  <a:spcPts val="600"/>
                </a:spcAft>
              </a:pPr>
              <a:t>16</a:t>
            </a:fld>
            <a:endParaRPr lang="en-US"/>
          </a:p>
        </p:txBody>
      </p:sp>
      <p:sp>
        <p:nvSpPr>
          <p:cNvPr id="3" name="Content Placeholder 2">
            <a:extLst>
              <a:ext uri="{FF2B5EF4-FFF2-40B4-BE49-F238E27FC236}">
                <a16:creationId xmlns:a16="http://schemas.microsoft.com/office/drawing/2014/main" id="{F9EDCFE0-2129-7051-6437-DDFF16939AFF}"/>
              </a:ext>
            </a:extLst>
          </p:cNvPr>
          <p:cNvSpPr>
            <a:spLocks noGrp="1"/>
          </p:cNvSpPr>
          <p:nvPr>
            <p:ph idx="1"/>
          </p:nvPr>
        </p:nvSpPr>
        <p:spPr>
          <a:xfrm>
            <a:off x="5410950" y="2052918"/>
            <a:ext cx="4638903" cy="4195481"/>
          </a:xfrm>
        </p:spPr>
        <p:txBody>
          <a:bodyPr>
            <a:normAutofit/>
          </a:bodyPr>
          <a:lstStyle/>
          <a:p>
            <a:r>
              <a:rPr lang="en-US" i="0">
                <a:effectLst/>
                <a:latin typeface="Times New Roman" panose="02020603050405020304" pitchFamily="18" charset="0"/>
                <a:cs typeface="Times New Roman" panose="02020603050405020304" pitchFamily="18" charset="0"/>
              </a:rPr>
              <a:t>Gherkin is a domain-specific language used in Cucumber for writing feature files in a human-readable format.</a:t>
            </a:r>
          </a:p>
          <a:p>
            <a:r>
              <a:rPr lang="en-US" i="0">
                <a:effectLst/>
                <a:latin typeface="Times New Roman" panose="02020603050405020304" pitchFamily="18" charset="0"/>
                <a:cs typeface="Times New Roman" panose="02020603050405020304" pitchFamily="18" charset="0"/>
              </a:rPr>
              <a:t>Gherkin uses a set of keywords to structure and describe the behavior of software features. These keywords help define the scenarios and steps that are part of a feature</a:t>
            </a:r>
            <a:endParaRPr lang="en-IN">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9619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6" name="Rectangle 25">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B71C0E-EA15-D47E-EB24-54DC7E2D6B27}"/>
              </a:ext>
            </a:extLst>
          </p:cNvPr>
          <p:cNvPicPr>
            <a:picLocks noChangeAspect="1"/>
          </p:cNvPicPr>
          <p:nvPr/>
        </p:nvPicPr>
        <p:blipFill>
          <a:blip r:embed="rId6"/>
          <a:stretch>
            <a:fillRect/>
          </a:stretch>
        </p:blipFill>
        <p:spPr>
          <a:xfrm>
            <a:off x="635458" y="640081"/>
            <a:ext cx="5647128" cy="2809447"/>
          </a:xfrm>
          <a:prstGeom prst="rect">
            <a:avLst/>
          </a:prstGeom>
          <a:effectLst/>
        </p:spPr>
      </p:pic>
      <p:sp>
        <p:nvSpPr>
          <p:cNvPr id="28" name="Rectangle 27">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Slide Number Placeholder 3">
            <a:extLst>
              <a:ext uri="{FF2B5EF4-FFF2-40B4-BE49-F238E27FC236}">
                <a16:creationId xmlns:a16="http://schemas.microsoft.com/office/drawing/2014/main" id="{8051B0E0-16F7-27C6-E18E-47F6B226FE8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17</a:t>
            </a:fld>
            <a:endParaRPr lang="en-US">
              <a:solidFill>
                <a:srgbClr val="FFFFFF"/>
              </a:solidFill>
            </a:endParaRPr>
          </a:p>
        </p:txBody>
      </p:sp>
      <p:sp>
        <p:nvSpPr>
          <p:cNvPr id="30" name="Freeform: Shape 29">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txBody>
          <a:bodyPr/>
          <a:lstStyle/>
          <a:p>
            <a:endParaRPr lang="en-IN"/>
          </a:p>
        </p:txBody>
      </p:sp>
      <p:sp>
        <p:nvSpPr>
          <p:cNvPr id="2" name="Title 1">
            <a:extLst>
              <a:ext uri="{FF2B5EF4-FFF2-40B4-BE49-F238E27FC236}">
                <a16:creationId xmlns:a16="http://schemas.microsoft.com/office/drawing/2014/main" id="{73E9A0EC-2777-8569-8B05-1CF5F0F0838C}"/>
              </a:ext>
            </a:extLst>
          </p:cNvPr>
          <p:cNvSpPr>
            <a:spLocks noGrp="1"/>
          </p:cNvSpPr>
          <p:nvPr>
            <p:ph type="title"/>
          </p:nvPr>
        </p:nvSpPr>
        <p:spPr>
          <a:xfrm>
            <a:off x="636916" y="4371849"/>
            <a:ext cx="9149350" cy="1350523"/>
          </a:xfrm>
        </p:spPr>
        <p:txBody>
          <a:bodyPr vert="horz" lIns="91440" tIns="45720" rIns="91440" bIns="45720" rtlCol="0" anchor="b">
            <a:normAutofit/>
          </a:bodyPr>
          <a:lstStyle/>
          <a:p>
            <a:r>
              <a:rPr lang="en-US" sz="6000" b="0" i="0" kern="1200">
                <a:solidFill>
                  <a:srgbClr val="EBEBEB"/>
                </a:solidFill>
                <a:latin typeface="+mj-lt"/>
                <a:ea typeface="+mj-ea"/>
                <a:cs typeface="+mj-cs"/>
              </a:rPr>
              <a:t>Gherkin Key Words</a:t>
            </a:r>
          </a:p>
        </p:txBody>
      </p:sp>
      <p:sp>
        <p:nvSpPr>
          <p:cNvPr id="32"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916674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3"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36" name="Rectangle 21">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8" name="Freeform: Shape 25">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5EEF1BDD-CA7F-9FC3-1C40-B0772D1483C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dirty="0">
                <a:solidFill>
                  <a:schemeClr val="tx1">
                    <a:tint val="75000"/>
                  </a:schemeClr>
                </a:solidFill>
                <a:latin typeface="+mn-lt"/>
                <a:ea typeface="+mn-ea"/>
                <a:cs typeface="+mn-cs"/>
              </a:rPr>
              <a:pPr>
                <a:spcAft>
                  <a:spcPts val="600"/>
                </a:spcAft>
              </a:pPr>
              <a:t>18</a:t>
            </a:fld>
            <a:endParaRPr lang="en-US" b="0" i="0" kern="1200" dirty="0">
              <a:solidFill>
                <a:schemeClr val="tx1">
                  <a:tint val="75000"/>
                </a:schemeClr>
              </a:solidFill>
              <a:latin typeface="+mn-lt"/>
              <a:ea typeface="+mn-ea"/>
              <a:cs typeface="+mn-cs"/>
            </a:endParaRPr>
          </a:p>
        </p:txBody>
      </p:sp>
      <p:sp>
        <p:nvSpPr>
          <p:cNvPr id="2" name="Title 1">
            <a:extLst>
              <a:ext uri="{FF2B5EF4-FFF2-40B4-BE49-F238E27FC236}">
                <a16:creationId xmlns:a16="http://schemas.microsoft.com/office/drawing/2014/main" id="{64F7CFBB-1E1C-88A2-6D3F-C4D6158A4618}"/>
              </a:ext>
            </a:extLst>
          </p:cNvPr>
          <p:cNvSpPr>
            <a:spLocks noGrp="1"/>
          </p:cNvSpPr>
          <p:nvPr>
            <p:ph type="title"/>
          </p:nvPr>
        </p:nvSpPr>
        <p:spPr>
          <a:xfrm>
            <a:off x="653143" y="1645920"/>
            <a:ext cx="3522879" cy="4470821"/>
          </a:xfrm>
        </p:spPr>
        <p:txBody>
          <a:bodyPr vert="horz" lIns="91440" tIns="45720" rIns="91440" bIns="45720" rtlCol="0" anchor="t">
            <a:normAutofit/>
          </a:bodyPr>
          <a:lstStyle/>
          <a:p>
            <a:pPr algn="r"/>
            <a:r>
              <a:rPr lang="en-US" b="0" i="0" kern="1200">
                <a:solidFill>
                  <a:schemeClr val="bg2"/>
                </a:solidFill>
                <a:latin typeface="+mj-lt"/>
                <a:ea typeface="+mj-ea"/>
                <a:cs typeface="+mj-cs"/>
              </a:rPr>
              <a:t>Listeners </a:t>
            </a:r>
            <a:br>
              <a:rPr lang="en-US" b="0" i="0" kern="1200">
                <a:solidFill>
                  <a:schemeClr val="bg2"/>
                </a:solidFill>
                <a:latin typeface="+mj-lt"/>
                <a:ea typeface="+mj-ea"/>
                <a:cs typeface="+mj-cs"/>
              </a:rPr>
            </a:br>
            <a:endParaRPr lang="en-US" b="0" i="0" kern="1200">
              <a:solidFill>
                <a:schemeClr val="bg2"/>
              </a:solidFill>
              <a:latin typeface="+mj-lt"/>
              <a:ea typeface="+mj-ea"/>
              <a:cs typeface="+mj-cs"/>
            </a:endParaRPr>
          </a:p>
        </p:txBody>
      </p:sp>
      <p:sp>
        <p:nvSpPr>
          <p:cNvPr id="3" name="Content Placeholder 2">
            <a:extLst>
              <a:ext uri="{FF2B5EF4-FFF2-40B4-BE49-F238E27FC236}">
                <a16:creationId xmlns:a16="http://schemas.microsoft.com/office/drawing/2014/main" id="{D82272B3-AE2B-22D2-FAA2-459D54C9C4DE}"/>
              </a:ext>
            </a:extLst>
          </p:cNvPr>
          <p:cNvSpPr>
            <a:spLocks noGrp="1"/>
          </p:cNvSpPr>
          <p:nvPr>
            <p:ph sz="half" idx="1"/>
          </p:nvPr>
        </p:nvSpPr>
        <p:spPr>
          <a:xfrm>
            <a:off x="5204109" y="1645920"/>
            <a:ext cx="6269434" cy="4470821"/>
          </a:xfrm>
        </p:spPr>
        <p:txBody>
          <a:bodyPr vert="horz" lIns="91440" tIns="45720" rIns="91440" bIns="45720" rtlCol="0">
            <a:normAutofit/>
          </a:bodyPr>
          <a:lstStyle/>
          <a:p>
            <a:pPr>
              <a:lnSpc>
                <a:spcPct val="90000"/>
              </a:lnSpc>
            </a:pPr>
            <a:endParaRPr lang="en-US" sz="1500"/>
          </a:p>
          <a:p>
            <a:pPr>
              <a:lnSpc>
                <a:spcPct val="90000"/>
              </a:lnSpc>
            </a:pPr>
            <a:r>
              <a:rPr lang="en-US" sz="1500"/>
              <a:t>TestNG listeners are Java classes used in the TestNG testing framework to customize and control test execution behavior. </a:t>
            </a:r>
          </a:p>
          <a:p>
            <a:pPr>
              <a:lnSpc>
                <a:spcPct val="90000"/>
              </a:lnSpc>
            </a:pPr>
            <a:r>
              <a:rPr lang="en-US" sz="1500"/>
              <a:t>They provide hooks to intercept and perform actions before and after test methods, suites, and other testing phases. </a:t>
            </a:r>
          </a:p>
          <a:p>
            <a:pPr>
              <a:lnSpc>
                <a:spcPct val="90000"/>
              </a:lnSpc>
            </a:pPr>
            <a:r>
              <a:rPr lang="en-US" sz="1500"/>
              <a:t>TestNG offers several built-in listeners, such as ITestListener and ISuiteListener, which can be implemented to handle events like test pass/failure, suite start/end, and more. </a:t>
            </a:r>
          </a:p>
          <a:p>
            <a:pPr>
              <a:lnSpc>
                <a:spcPct val="90000"/>
              </a:lnSpc>
            </a:pPr>
            <a:r>
              <a:rPr lang="en-US" sz="1500"/>
              <a:t>Custom listeners can also be created to extend TestNG's functionality, enabling detailed reporting, logging, and dynamic test orchestration based on specific events during test execution. </a:t>
            </a:r>
          </a:p>
          <a:p>
            <a:pPr>
              <a:lnSpc>
                <a:spcPct val="90000"/>
              </a:lnSpc>
            </a:pPr>
            <a:r>
              <a:rPr lang="en-US" sz="1500"/>
              <a:t>These listeners are a powerful tool for fine-tuning test automation workflows.</a:t>
            </a:r>
          </a:p>
        </p:txBody>
      </p:sp>
    </p:spTree>
    <p:extLst>
      <p:ext uri="{BB962C8B-B14F-4D97-AF65-F5344CB8AC3E}">
        <p14:creationId xmlns:p14="http://schemas.microsoft.com/office/powerpoint/2010/main" val="1999278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7" name="Rectangle 56">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73FAFD30-52C4-EC25-9681-1F5474DD3DF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19</a:t>
            </a:fld>
            <a:endParaRPr lang="en-US" b="0" i="0" kern="1200">
              <a:solidFill>
                <a:srgbClr val="FFFFFF"/>
              </a:solidFill>
              <a:latin typeface="+mn-lt"/>
              <a:ea typeface="+mn-ea"/>
              <a:cs typeface="+mn-cs"/>
            </a:endParaRPr>
          </a:p>
        </p:txBody>
      </p:sp>
      <p:sp>
        <p:nvSpPr>
          <p:cNvPr id="59"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61" name="Freeform: Shape 60">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C243D35-3CC5-EF44-B227-CD566D78C919}"/>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a:solidFill>
                  <a:srgbClr val="FFFFFF"/>
                </a:solidFill>
                <a:latin typeface="+mj-lt"/>
                <a:ea typeface="+mj-ea"/>
                <a:cs typeface="+mj-cs"/>
              </a:rPr>
              <a:t>Assertions</a:t>
            </a:r>
            <a:br>
              <a:rPr lang="en-US" b="0" i="0" kern="1200">
                <a:solidFill>
                  <a:srgbClr val="FFFFFF"/>
                </a:solidFill>
                <a:latin typeface="+mj-lt"/>
                <a:ea typeface="+mj-ea"/>
                <a:cs typeface="+mj-cs"/>
              </a:rPr>
            </a:br>
            <a:endParaRPr lang="en-US" b="0" i="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9D369DDE-78C2-2E9F-2F70-37795196BD5C}"/>
              </a:ext>
            </a:extLst>
          </p:cNvPr>
          <p:cNvSpPr>
            <a:spLocks noGrp="1"/>
          </p:cNvSpPr>
          <p:nvPr>
            <p:ph sz="half" idx="1"/>
          </p:nvPr>
        </p:nvSpPr>
        <p:spPr>
          <a:xfrm>
            <a:off x="1103312" y="2763520"/>
            <a:ext cx="8946541" cy="3484879"/>
          </a:xfrm>
        </p:spPr>
        <p:txBody>
          <a:bodyPr vert="horz" lIns="91440" tIns="45720" rIns="91440" bIns="45720" rtlCol="0">
            <a:normAutofit/>
          </a:bodyPr>
          <a:lstStyle/>
          <a:p>
            <a:endParaRPr lang="en-US"/>
          </a:p>
          <a:p>
            <a:r>
              <a:rPr lang="en-US"/>
              <a:t>Assertions in software testing are statements used to verify expected outcomes and actual results in code. </a:t>
            </a:r>
          </a:p>
          <a:p>
            <a:r>
              <a:rPr lang="en-US"/>
              <a:t>They are crucial for ensuring the correctness of software. </a:t>
            </a:r>
          </a:p>
          <a:p>
            <a:r>
              <a:rPr lang="en-US"/>
              <a:t>If the condition is true, the code continues to execute; if false, it triggers an error or failure, indicating a problem. </a:t>
            </a:r>
          </a:p>
          <a:p>
            <a:r>
              <a:rPr lang="en-US"/>
              <a:t>Assertions are used extensively in unit testing to validate that functions and methods produce the expected results, aiding in debugging and quality assurance.</a:t>
            </a:r>
          </a:p>
        </p:txBody>
      </p:sp>
    </p:spTree>
    <p:extLst>
      <p:ext uri="{BB962C8B-B14F-4D97-AF65-F5344CB8AC3E}">
        <p14:creationId xmlns:p14="http://schemas.microsoft.com/office/powerpoint/2010/main" val="33758623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4872012" y="1447800"/>
            <a:ext cx="5222325" cy="3329581"/>
          </a:xfrm>
        </p:spPr>
        <p:txBody>
          <a:bodyPr>
            <a:normAutofit/>
          </a:bodyPr>
          <a:lstStyle/>
          <a:p>
            <a:r>
              <a:rPr lang="en-US">
                <a:solidFill>
                  <a:srgbClr val="EBEBEB"/>
                </a:solidFill>
              </a:rPr>
              <a:t>Demo Web Shop</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872012" y="4777380"/>
            <a:ext cx="5222326" cy="861420"/>
          </a:xfrm>
        </p:spPr>
        <p:txBody>
          <a:bodyPr>
            <a:normAutofit/>
          </a:bodyPr>
          <a:lstStyle/>
          <a:p>
            <a:endParaRPr lang="en-US">
              <a:solidFill>
                <a:schemeClr val="tx2">
                  <a:lumMod val="40000"/>
                  <a:lumOff val="60000"/>
                </a:schemeClr>
              </a:solidFill>
            </a:endParaRPr>
          </a:p>
          <a:p>
            <a:r>
              <a:rPr lang="en-US">
                <a:solidFill>
                  <a:schemeClr val="tx2">
                    <a:lumMod val="40000"/>
                    <a:lumOff val="60000"/>
                  </a:schemeClr>
                </a:solidFill>
                <a:latin typeface="Times New Roman" panose="02020603050405020304" pitchFamily="18" charset="0"/>
                <a:cs typeface="Times New Roman" panose="02020603050405020304" pitchFamily="18" charset="0"/>
              </a:rPr>
              <a:t>Team Lead : Rajib Kumar Maity</a:t>
            </a:r>
          </a:p>
        </p:txBody>
      </p:sp>
      <p:sp>
        <p:nvSpPr>
          <p:cNvPr id="2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D6F214D1-7FAD-4620-19DC-87AD07B2EF93}"/>
              </a:ext>
            </a:extLst>
          </p:cNvPr>
          <p:cNvPicPr>
            <a:picLocks noChangeAspect="1"/>
          </p:cNvPicPr>
          <p:nvPr/>
        </p:nvPicPr>
        <p:blipFill rotWithShape="1">
          <a:blip r:embed="rId3"/>
          <a:srcRect l="23341" r="33035" b="-1"/>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23" name="Rectangle 2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315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B6CFB1D-23BC-6B66-8AEC-6C0B2CEFC9FA}"/>
              </a:ext>
            </a:extLst>
          </p:cNvPr>
          <p:cNvSpPr>
            <a:spLocks noGrp="1"/>
          </p:cNvSpPr>
          <p:nvPr>
            <p:ph type="title"/>
          </p:nvPr>
        </p:nvSpPr>
        <p:spPr>
          <a:xfrm>
            <a:off x="648930" y="629267"/>
            <a:ext cx="9252154" cy="1016654"/>
          </a:xfrm>
        </p:spPr>
        <p:txBody>
          <a:bodyPr vert="horz" lIns="91440" tIns="45720" rIns="91440" bIns="45720" rtlCol="0" anchor="t">
            <a:normAutofit/>
          </a:bodyPr>
          <a:lstStyle/>
          <a:p>
            <a:pPr>
              <a:lnSpc>
                <a:spcPct val="90000"/>
              </a:lnSpc>
            </a:pPr>
            <a:r>
              <a:rPr lang="en-US" sz="3300">
                <a:solidFill>
                  <a:srgbClr val="EBEBEB"/>
                </a:solidFill>
              </a:rPr>
              <a:t>Logs</a:t>
            </a:r>
            <a:br>
              <a:rPr lang="en-US" sz="3300">
                <a:solidFill>
                  <a:srgbClr val="EBEBEB"/>
                </a:solidFill>
              </a:rPr>
            </a:br>
            <a:endParaRPr lang="en-US" sz="3300">
              <a:solidFill>
                <a:srgbClr val="EBEBEB"/>
              </a:solidFill>
            </a:endParaRPr>
          </a:p>
        </p:txBody>
      </p:sp>
      <p:sp>
        <p:nvSpPr>
          <p:cNvPr id="27" name="Rectangle 2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1794A983-A563-4599-CAC1-A3AC3FAD2427}"/>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20</a:t>
            </a:fld>
            <a:endParaRPr lang="en-US">
              <a:solidFill>
                <a:srgbClr val="FFFFFF"/>
              </a:solidFill>
            </a:endParaRPr>
          </a:p>
        </p:txBody>
      </p:sp>
      <p:sp>
        <p:nvSpPr>
          <p:cNvPr id="29" name="Freeform: Shape 2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IN"/>
          </a:p>
        </p:txBody>
      </p:sp>
      <p:graphicFrame>
        <p:nvGraphicFramePr>
          <p:cNvPr id="7" name="Content Placeholder 2">
            <a:extLst>
              <a:ext uri="{FF2B5EF4-FFF2-40B4-BE49-F238E27FC236}">
                <a16:creationId xmlns:a16="http://schemas.microsoft.com/office/drawing/2014/main" id="{8D9EB0D7-42CE-0A32-0E05-6E1DB0FF40A5}"/>
              </a:ext>
            </a:extLst>
          </p:cNvPr>
          <p:cNvGraphicFramePr>
            <a:graphicFrameLocks noGrp="1"/>
          </p:cNvGraphicFramePr>
          <p:nvPr>
            <p:ph sz="half" idx="1"/>
            <p:extLst>
              <p:ext uri="{D42A27DB-BD31-4B8C-83A1-F6EECF244321}">
                <p14:modId xmlns:p14="http://schemas.microsoft.com/office/powerpoint/2010/main" val="29081844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4319940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9" name="Rectangle 48">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96FF789-D411-8619-B06D-396549333B4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21</a:t>
            </a:fld>
            <a:endParaRPr lang="en-US" b="0" i="0" kern="1200">
              <a:solidFill>
                <a:srgbClr val="FFFFFF"/>
              </a:solidFill>
              <a:latin typeface="+mn-lt"/>
              <a:ea typeface="+mn-ea"/>
              <a:cs typeface="+mn-cs"/>
            </a:endParaRPr>
          </a:p>
        </p:txBody>
      </p:sp>
      <p:sp>
        <p:nvSpPr>
          <p:cNvPr id="51"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53" name="Freeform: Shape 52">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5D8D747-15AB-1487-A36D-884D1BE3CCE6}"/>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a:solidFill>
                  <a:srgbClr val="FFFFFF"/>
                </a:solidFill>
                <a:latin typeface="+mj-lt"/>
                <a:ea typeface="+mj-ea"/>
                <a:cs typeface="+mj-cs"/>
              </a:rPr>
              <a:t>Extent Reports</a:t>
            </a:r>
            <a:br>
              <a:rPr lang="en-US" b="0" i="0" kern="1200">
                <a:solidFill>
                  <a:srgbClr val="FFFFFF"/>
                </a:solidFill>
                <a:latin typeface="+mj-lt"/>
                <a:ea typeface="+mj-ea"/>
                <a:cs typeface="+mj-cs"/>
              </a:rPr>
            </a:br>
            <a:endParaRPr lang="en-US" b="0" i="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2AEF27E5-BF72-C4B8-F1A0-572A983BE021}"/>
              </a:ext>
            </a:extLst>
          </p:cNvPr>
          <p:cNvSpPr>
            <a:spLocks noGrp="1"/>
          </p:cNvSpPr>
          <p:nvPr>
            <p:ph sz="half" idx="1"/>
          </p:nvPr>
        </p:nvSpPr>
        <p:spPr>
          <a:xfrm>
            <a:off x="1103312" y="2763520"/>
            <a:ext cx="8946541" cy="3484879"/>
          </a:xfrm>
        </p:spPr>
        <p:txBody>
          <a:bodyPr vert="horz" lIns="91440" tIns="45720" rIns="91440" bIns="45720" rtlCol="0">
            <a:normAutofit/>
          </a:bodyPr>
          <a:lstStyle/>
          <a:p>
            <a:r>
              <a:rPr lang="en-US">
                <a:effectLst/>
              </a:rPr>
              <a:t>Extent Reports is a popular reporting library in the Java ecosystem, often used in conjunction with TestNG and Selenium for test automation.</a:t>
            </a:r>
          </a:p>
          <a:p>
            <a:r>
              <a:rPr lang="en-US">
                <a:effectLst/>
              </a:rPr>
              <a:t> It provides detailed HTML reports that help testers and developers understand test execution results.</a:t>
            </a:r>
            <a:endParaRPr lang="en-US"/>
          </a:p>
        </p:txBody>
      </p:sp>
    </p:spTree>
    <p:extLst>
      <p:ext uri="{BB962C8B-B14F-4D97-AF65-F5344CB8AC3E}">
        <p14:creationId xmlns:p14="http://schemas.microsoft.com/office/powerpoint/2010/main" val="3281358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267BA397-E42D-A50E-F291-CBB065EA592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22</a:t>
            </a:fld>
            <a:endParaRPr lang="en-US">
              <a:solidFill>
                <a:srgbClr val="FFFFFF"/>
              </a:solidFill>
            </a:endParaRP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Content Placeholder 5">
            <a:extLst>
              <a:ext uri="{FF2B5EF4-FFF2-40B4-BE49-F238E27FC236}">
                <a16:creationId xmlns:a16="http://schemas.microsoft.com/office/drawing/2014/main" id="{C40CE029-6162-F693-514D-65D56C4A7FCC}"/>
              </a:ext>
            </a:extLst>
          </p:cNvPr>
          <p:cNvPicPr>
            <a:picLocks noChangeAspect="1"/>
          </p:cNvPicPr>
          <p:nvPr/>
        </p:nvPicPr>
        <p:blipFill>
          <a:blip r:embed="rId6"/>
          <a:stretch>
            <a:fillRect/>
          </a:stretch>
        </p:blipFill>
        <p:spPr>
          <a:xfrm>
            <a:off x="1143871" y="1303884"/>
            <a:ext cx="9901082" cy="5569356"/>
          </a:xfrm>
          <a:prstGeom prst="rect">
            <a:avLst/>
          </a:prstGeom>
          <a:effectLst/>
        </p:spPr>
      </p:pic>
    </p:spTree>
    <p:extLst>
      <p:ext uri="{BB962C8B-B14F-4D97-AF65-F5344CB8AC3E}">
        <p14:creationId xmlns:p14="http://schemas.microsoft.com/office/powerpoint/2010/main" val="411672321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697E950D-3985-501A-64DD-7271BAB7A09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23</a:t>
            </a:fld>
            <a:endParaRPr lang="en-US">
              <a:solidFill>
                <a:srgbClr val="FFFFFF"/>
              </a:solidFill>
            </a:endParaRP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Content Placeholder 5">
            <a:extLst>
              <a:ext uri="{FF2B5EF4-FFF2-40B4-BE49-F238E27FC236}">
                <a16:creationId xmlns:a16="http://schemas.microsoft.com/office/drawing/2014/main" id="{62E55729-9667-C31E-AEA5-1756AEF3D8A8}"/>
              </a:ext>
            </a:extLst>
          </p:cNvPr>
          <p:cNvPicPr>
            <a:picLocks noChangeAspect="1"/>
          </p:cNvPicPr>
          <p:nvPr/>
        </p:nvPicPr>
        <p:blipFill>
          <a:blip r:embed="rId6"/>
          <a:stretch>
            <a:fillRect/>
          </a:stretch>
        </p:blipFill>
        <p:spPr>
          <a:xfrm>
            <a:off x="1304215" y="1475904"/>
            <a:ext cx="9580393" cy="5388969"/>
          </a:xfrm>
          <a:prstGeom prst="rect">
            <a:avLst/>
          </a:prstGeom>
          <a:effectLst/>
        </p:spPr>
      </p:pic>
    </p:spTree>
    <p:extLst>
      <p:ext uri="{BB962C8B-B14F-4D97-AF65-F5344CB8AC3E}">
        <p14:creationId xmlns:p14="http://schemas.microsoft.com/office/powerpoint/2010/main" val="27746264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B0CDDCDF-EF54-F02D-9D16-872614A217E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24</a:t>
            </a:fld>
            <a:endParaRPr lang="en-US" b="0" i="0" kern="1200">
              <a:solidFill>
                <a:srgbClr val="FFFFFF"/>
              </a:solidFill>
              <a:latin typeface="+mn-lt"/>
              <a:ea typeface="+mn-ea"/>
              <a:cs typeface="+mn-cs"/>
            </a:endParaRPr>
          </a:p>
        </p:txBody>
      </p:sp>
      <p:sp>
        <p:nvSpPr>
          <p:cNvPr id="2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8" name="Freeform: Shape 2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7F46B146-24B7-7DCE-9E49-057916786A74}"/>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a:solidFill>
                  <a:srgbClr val="FFFFFF"/>
                </a:solidFill>
                <a:latin typeface="+mj-lt"/>
                <a:ea typeface="+mj-ea"/>
                <a:cs typeface="+mj-cs"/>
              </a:rPr>
              <a:t>Cucumber reports</a:t>
            </a:r>
          </a:p>
        </p:txBody>
      </p:sp>
      <p:sp>
        <p:nvSpPr>
          <p:cNvPr id="3" name="Content Placeholder 2">
            <a:extLst>
              <a:ext uri="{FF2B5EF4-FFF2-40B4-BE49-F238E27FC236}">
                <a16:creationId xmlns:a16="http://schemas.microsoft.com/office/drawing/2014/main" id="{0097A274-2D5C-5D1C-672A-94F7DB3FBDF0}"/>
              </a:ext>
            </a:extLst>
          </p:cNvPr>
          <p:cNvSpPr>
            <a:spLocks noGrp="1"/>
          </p:cNvSpPr>
          <p:nvPr>
            <p:ph sz="half" idx="1"/>
          </p:nvPr>
        </p:nvSpPr>
        <p:spPr>
          <a:xfrm>
            <a:off x="1103312" y="2763520"/>
            <a:ext cx="8946541" cy="3484879"/>
          </a:xfrm>
        </p:spPr>
        <p:txBody>
          <a:bodyPr vert="horz" lIns="91440" tIns="45720" rIns="91440" bIns="45720" rtlCol="0">
            <a:normAutofit/>
          </a:bodyPr>
          <a:lstStyle/>
          <a:p>
            <a:r>
              <a:rPr lang="en-US"/>
              <a:t>Cucumber Reports: Cucumber produces reports that highlight the execution of Gherkin-based scenarios, including step definitions, pass/fail outcomes, and scenario statuses. </a:t>
            </a:r>
          </a:p>
          <a:p>
            <a:r>
              <a:rPr lang="en-US"/>
              <a:t>It typically generates reports in formats like JSON, HTML, or JSON files, offering insights into feature file execution. </a:t>
            </a:r>
          </a:p>
          <a:p>
            <a:r>
              <a:rPr lang="en-US"/>
              <a:t>Cucumber reports facilitate collaboration between technical and non-technical team members, ensuring that behavior-driven tests align with business requirements and are easy to understand</a:t>
            </a:r>
          </a:p>
        </p:txBody>
      </p:sp>
    </p:spTree>
    <p:extLst>
      <p:ext uri="{BB962C8B-B14F-4D97-AF65-F5344CB8AC3E}">
        <p14:creationId xmlns:p14="http://schemas.microsoft.com/office/powerpoint/2010/main" val="22281656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646DF557-4836-57E7-A4A1-1B29E00606C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25</a:t>
            </a:fld>
            <a:endParaRPr lang="en-US">
              <a:solidFill>
                <a:srgbClr val="FFFFFF"/>
              </a:solidFill>
            </a:endParaRP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Footer Placeholder 3">
            <a:extLst>
              <a:ext uri="{FF2B5EF4-FFF2-40B4-BE49-F238E27FC236}">
                <a16:creationId xmlns:a16="http://schemas.microsoft.com/office/drawing/2014/main" id="{F3B67E6D-07E3-7110-52C0-76FC18290FAA}"/>
              </a:ext>
            </a:extLst>
          </p:cNvPr>
          <p:cNvSpPr>
            <a:spLocks noGrp="1"/>
          </p:cNvSpPr>
          <p:nvPr>
            <p:ph type="ftr" sz="quarter" idx="11"/>
          </p:nvPr>
        </p:nvSpPr>
        <p:spPr>
          <a:xfrm>
            <a:off x="636915" y="6355080"/>
            <a:ext cx="3859795" cy="304801"/>
          </a:xfrm>
        </p:spPr>
        <p:txBody>
          <a:bodyPr vert="horz" lIns="91440" tIns="45720" rIns="91440" bIns="45720" rtlCol="0" anchor="b">
            <a:normAutofit/>
          </a:bodyPr>
          <a:lstStyle/>
          <a:p>
            <a:pPr defTabSz="914400">
              <a:spcAft>
                <a:spcPts val="600"/>
              </a:spcAft>
            </a:pPr>
            <a:r>
              <a:rPr lang="en-US" b="0" i="0" kern="1200">
                <a:solidFill>
                  <a:schemeClr val="tx1">
                    <a:alpha val="60000"/>
                  </a:schemeClr>
                </a:solidFill>
                <a:latin typeface="+mn-lt"/>
                <a:ea typeface="+mn-ea"/>
                <a:cs typeface="+mn-cs"/>
              </a:rPr>
              <a:t>Presentation title</a:t>
            </a:r>
          </a:p>
        </p:txBody>
      </p:sp>
      <p:pic>
        <p:nvPicPr>
          <p:cNvPr id="6" name="Content Placeholder 5">
            <a:extLst>
              <a:ext uri="{FF2B5EF4-FFF2-40B4-BE49-F238E27FC236}">
                <a16:creationId xmlns:a16="http://schemas.microsoft.com/office/drawing/2014/main" id="{032D7660-810B-B9F8-76B4-1C9E095CDFD9}"/>
              </a:ext>
            </a:extLst>
          </p:cNvPr>
          <p:cNvPicPr>
            <a:picLocks noChangeAspect="1"/>
          </p:cNvPicPr>
          <p:nvPr/>
        </p:nvPicPr>
        <p:blipFill>
          <a:blip r:embed="rId6"/>
          <a:stretch>
            <a:fillRect/>
          </a:stretch>
        </p:blipFill>
        <p:spPr>
          <a:xfrm>
            <a:off x="1162287" y="1312529"/>
            <a:ext cx="9858619" cy="5545471"/>
          </a:xfrm>
          <a:prstGeom prst="rect">
            <a:avLst/>
          </a:prstGeom>
          <a:effectLst/>
        </p:spPr>
      </p:pic>
    </p:spTree>
    <p:extLst>
      <p:ext uri="{BB962C8B-B14F-4D97-AF65-F5344CB8AC3E}">
        <p14:creationId xmlns:p14="http://schemas.microsoft.com/office/powerpoint/2010/main" val="234879560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8B9AF462-E2EC-7F70-252B-AA97B587BB8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26</a:t>
            </a:fld>
            <a:endParaRPr lang="en-US">
              <a:solidFill>
                <a:srgbClr val="FFFFFF"/>
              </a:solidFill>
            </a:endParaRPr>
          </a:p>
        </p:txBody>
      </p:sp>
      <p:sp useBgFill="1">
        <p:nvSpPr>
          <p:cNvPr id="31" name="Freeform: Shape 3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Content Placeholder 5">
            <a:extLst>
              <a:ext uri="{FF2B5EF4-FFF2-40B4-BE49-F238E27FC236}">
                <a16:creationId xmlns:a16="http://schemas.microsoft.com/office/drawing/2014/main" id="{892AE343-E290-82F7-3CBC-ABE4683A3359}"/>
              </a:ext>
            </a:extLst>
          </p:cNvPr>
          <p:cNvPicPr>
            <a:picLocks noChangeAspect="1"/>
          </p:cNvPicPr>
          <p:nvPr/>
        </p:nvPicPr>
        <p:blipFill>
          <a:blip r:embed="rId6"/>
          <a:stretch>
            <a:fillRect/>
          </a:stretch>
        </p:blipFill>
        <p:spPr>
          <a:xfrm>
            <a:off x="1311198" y="1415187"/>
            <a:ext cx="9676116" cy="5442813"/>
          </a:xfrm>
          <a:prstGeom prst="rect">
            <a:avLst/>
          </a:prstGeom>
          <a:effectLst/>
        </p:spPr>
      </p:pic>
    </p:spTree>
    <p:extLst>
      <p:ext uri="{BB962C8B-B14F-4D97-AF65-F5344CB8AC3E}">
        <p14:creationId xmlns:p14="http://schemas.microsoft.com/office/powerpoint/2010/main" val="101183538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3" name="Rectangle 4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0541F932-3A68-FDD7-DB9D-2E67FFDAE32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27</a:t>
            </a:fld>
            <a:endParaRPr lang="en-US" b="0" i="0" kern="1200">
              <a:solidFill>
                <a:srgbClr val="FFFFFF"/>
              </a:solidFill>
              <a:latin typeface="+mn-lt"/>
              <a:ea typeface="+mn-ea"/>
              <a:cs typeface="+mn-cs"/>
            </a:endParaRPr>
          </a:p>
        </p:txBody>
      </p:sp>
      <p:sp>
        <p:nvSpPr>
          <p:cNvPr id="4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7" name="Freeform: Shape 4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EB079B0-718D-EDB3-9A11-278090C8B393}"/>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a:solidFill>
                  <a:srgbClr val="FFFFFF"/>
                </a:solidFill>
                <a:latin typeface="+mj-lt"/>
                <a:ea typeface="+mj-ea"/>
                <a:cs typeface="+mj-cs"/>
              </a:rPr>
              <a:t>Test Runner Class</a:t>
            </a:r>
            <a:br>
              <a:rPr lang="en-US" b="0" i="0" kern="1200">
                <a:solidFill>
                  <a:srgbClr val="FFFFFF"/>
                </a:solidFill>
                <a:latin typeface="+mj-lt"/>
                <a:ea typeface="+mj-ea"/>
                <a:cs typeface="+mj-cs"/>
              </a:rPr>
            </a:br>
            <a:endParaRPr lang="en-US" b="0" i="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3A1337DF-BF4D-B0CE-42BB-101386349409}"/>
              </a:ext>
            </a:extLst>
          </p:cNvPr>
          <p:cNvSpPr>
            <a:spLocks noGrp="1"/>
          </p:cNvSpPr>
          <p:nvPr>
            <p:ph sz="half" idx="1"/>
          </p:nvPr>
        </p:nvSpPr>
        <p:spPr>
          <a:xfrm>
            <a:off x="1103312" y="2763520"/>
            <a:ext cx="8946541" cy="3484879"/>
          </a:xfrm>
        </p:spPr>
        <p:txBody>
          <a:bodyPr vert="horz" lIns="91440" tIns="45720" rIns="91440" bIns="45720" rtlCol="0">
            <a:normAutofit/>
          </a:bodyPr>
          <a:lstStyle/>
          <a:p>
            <a:r>
              <a:rPr lang="en-US">
                <a:effectLst/>
              </a:rPr>
              <a:t>Parallel Execution: In modern test automation, parallel execution of test cases is essential to save time and resources. </a:t>
            </a:r>
          </a:p>
          <a:p>
            <a:r>
              <a:rPr lang="en-US">
                <a:effectLst/>
              </a:rPr>
              <a:t>Test runner classes often provide options for running tests in parallel, whether it's at the class level, method level, or suite level.</a:t>
            </a:r>
          </a:p>
          <a:p>
            <a:r>
              <a:rPr lang="en-US"/>
              <a:t>We can run all the feature file together in test runner class.</a:t>
            </a:r>
          </a:p>
        </p:txBody>
      </p:sp>
    </p:spTree>
    <p:extLst>
      <p:ext uri="{BB962C8B-B14F-4D97-AF65-F5344CB8AC3E}">
        <p14:creationId xmlns:p14="http://schemas.microsoft.com/office/powerpoint/2010/main" val="369995859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6" name="Rectangle 25">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92991A76-CD71-4D84-A021-904E38DCB4A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28</a:t>
            </a:fld>
            <a:endParaRPr lang="en-US">
              <a:solidFill>
                <a:srgbClr val="FFFFFF"/>
              </a:solidFill>
            </a:endParaRPr>
          </a:p>
        </p:txBody>
      </p:sp>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9" name="Content Placeholder 8">
            <a:extLst>
              <a:ext uri="{FF2B5EF4-FFF2-40B4-BE49-F238E27FC236}">
                <a16:creationId xmlns:a16="http://schemas.microsoft.com/office/drawing/2014/main" id="{66B0D9A9-0F14-4300-F83B-565DDD9F7FE5}"/>
              </a:ext>
            </a:extLst>
          </p:cNvPr>
          <p:cNvPicPr>
            <a:picLocks noGrp="1" noChangeAspect="1"/>
          </p:cNvPicPr>
          <p:nvPr>
            <p:ph sz="half" idx="1"/>
          </p:nvPr>
        </p:nvPicPr>
        <p:blipFill>
          <a:blip r:embed="rId6"/>
          <a:stretch>
            <a:fillRect/>
          </a:stretch>
        </p:blipFill>
        <p:spPr>
          <a:xfrm>
            <a:off x="635458" y="640081"/>
            <a:ext cx="5143507" cy="3291844"/>
          </a:xfrm>
          <a:prstGeom prst="rect">
            <a:avLst/>
          </a:prstGeom>
          <a:effectLst/>
        </p:spPr>
      </p:pic>
      <p:sp>
        <p:nvSpPr>
          <p:cNvPr id="32" name="Freeform: Shape 3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076ED-D630-2566-3039-A242BB986D3D}"/>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Test Runner Class</a:t>
            </a:r>
          </a:p>
        </p:txBody>
      </p:sp>
    </p:spTree>
    <p:extLst>
      <p:ext uri="{BB962C8B-B14F-4D97-AF65-F5344CB8AC3E}">
        <p14:creationId xmlns:p14="http://schemas.microsoft.com/office/powerpoint/2010/main" val="68624192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5411931" y="452718"/>
            <a:ext cx="4638903" cy="1400530"/>
          </a:xfrm>
        </p:spPr>
        <p:txBody>
          <a:bodyPr>
            <a:normAutofit/>
          </a:bodyPr>
          <a:lstStyle/>
          <a:p>
            <a:r>
              <a:rPr lang="en-US" dirty="0"/>
              <a:t>Conclusion</a:t>
            </a: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Exclamation mark on a yellow background">
            <a:extLst>
              <a:ext uri="{FF2B5EF4-FFF2-40B4-BE49-F238E27FC236}">
                <a16:creationId xmlns:a16="http://schemas.microsoft.com/office/drawing/2014/main" id="{943E0DE8-A06F-15D8-3002-9A52D94F4010}"/>
              </a:ext>
            </a:extLst>
          </p:cNvPr>
          <p:cNvPicPr>
            <a:picLocks noChangeAspect="1"/>
          </p:cNvPicPr>
          <p:nvPr/>
        </p:nvPicPr>
        <p:blipFill rotWithShape="1">
          <a:blip r:embed="rId3"/>
          <a:srcRect l="29265" r="16348"/>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5" name="Rectangle 1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0352540" y="295729"/>
            <a:ext cx="838199" cy="767687"/>
          </a:xfrm>
        </p:spPr>
        <p:txBody>
          <a:bodyPr>
            <a:normAutofit/>
          </a:bodyPr>
          <a:lstStyle/>
          <a:p>
            <a:pPr>
              <a:spcAft>
                <a:spcPts val="600"/>
              </a:spcAft>
            </a:pPr>
            <a:fld id="{48F63A3B-78C7-47BE-AE5E-E10140E04643}" type="slidenum">
              <a:rPr lang="en-US" smtClean="0"/>
              <a:pPr>
                <a:spcAft>
                  <a:spcPts val="600"/>
                </a:spcAft>
              </a:pPr>
              <a:t>29</a:t>
            </a:fld>
            <a:endParaRPr lang="en-US"/>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5410950" y="2052918"/>
            <a:ext cx="4638903" cy="4195481"/>
          </a:xfrm>
        </p:spPr>
        <p:txBody>
          <a:bodyPr>
            <a:normAutofit/>
          </a:bodyPr>
          <a:lstStyle/>
          <a:p>
            <a:r>
              <a:rPr lang="en-US">
                <a:latin typeface="Times New Roman" panose="02020603050405020304" pitchFamily="18" charset="0"/>
                <a:cs typeface="Times New Roman" panose="02020603050405020304" pitchFamily="18" charset="0"/>
              </a:rPr>
              <a:t>Automating your e-commerce testing with Cucumber, Selenium, TestNG, and Listener can provide reliable and efficient testing. This can help you catch defects early and improve the overall user experience. </a:t>
            </a:r>
          </a:p>
        </p:txBody>
      </p:sp>
    </p:spTree>
    <p:extLst>
      <p:ext uri="{BB962C8B-B14F-4D97-AF65-F5344CB8AC3E}">
        <p14:creationId xmlns:p14="http://schemas.microsoft.com/office/powerpoint/2010/main" val="9481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AC1D5-66C1-7444-40ED-7A1537AD81E0}"/>
              </a:ext>
            </a:extLst>
          </p:cNvPr>
          <p:cNvSpPr>
            <a:spLocks noGrp="1"/>
          </p:cNvSpPr>
          <p:nvPr>
            <p:ph type="title"/>
          </p:nvPr>
        </p:nvSpPr>
        <p:spPr>
          <a:xfrm>
            <a:off x="5411931" y="452718"/>
            <a:ext cx="4638903" cy="1400530"/>
          </a:xfrm>
        </p:spPr>
        <p:txBody>
          <a:bodyPr>
            <a:normAutofit/>
          </a:bodyPr>
          <a:lstStyle/>
          <a:p>
            <a:r>
              <a:rPr lang="en-IN"/>
              <a:t>Group 3:</a:t>
            </a:r>
            <a:endParaRPr lang="en-IN" dirty="0"/>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One in a crowd">
            <a:extLst>
              <a:ext uri="{FF2B5EF4-FFF2-40B4-BE49-F238E27FC236}">
                <a16:creationId xmlns:a16="http://schemas.microsoft.com/office/drawing/2014/main" id="{6902E6EF-3F85-6F9F-0DED-FE8140176BCE}"/>
              </a:ext>
            </a:extLst>
          </p:cNvPr>
          <p:cNvPicPr>
            <a:picLocks noChangeAspect="1"/>
          </p:cNvPicPr>
          <p:nvPr/>
        </p:nvPicPr>
        <p:blipFill rotWithShape="1">
          <a:blip r:embed="rId3"/>
          <a:srcRect l="27165" r="18449"/>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08DC1FA3-BAA8-489D-E189-D3D64CC3617D}"/>
              </a:ext>
            </a:extLst>
          </p:cNvPr>
          <p:cNvSpPr>
            <a:spLocks noGrp="1"/>
          </p:cNvSpPr>
          <p:nvPr>
            <p:ph idx="1"/>
          </p:nvPr>
        </p:nvSpPr>
        <p:spPr>
          <a:xfrm>
            <a:off x="5410950" y="2052918"/>
            <a:ext cx="4638903" cy="4195481"/>
          </a:xfrm>
        </p:spPr>
        <p:txBody>
          <a:bodyPr>
            <a:normAutofit/>
          </a:bodyPr>
          <a:lstStyle/>
          <a:p>
            <a:pPr marL="0" indent="0">
              <a:lnSpc>
                <a:spcPct val="90000"/>
              </a:lnSpc>
              <a:buNone/>
            </a:pPr>
            <a:r>
              <a:rPr lang="en-IN" sz="1700" b="1"/>
              <a:t>   Group </a:t>
            </a:r>
            <a:r>
              <a:rPr lang="en-IN" sz="1700" b="1" dirty="0"/>
              <a:t>Member:                       Emp ID</a:t>
            </a:r>
          </a:p>
          <a:p>
            <a:pPr>
              <a:lnSpc>
                <a:spcPct val="90000"/>
              </a:lnSpc>
            </a:pPr>
            <a:r>
              <a:rPr lang="en-IN" sz="1700" dirty="0"/>
              <a:t>Prajwal B S                              2569067                                    </a:t>
            </a:r>
          </a:p>
          <a:p>
            <a:pPr>
              <a:lnSpc>
                <a:spcPct val="90000"/>
              </a:lnSpc>
            </a:pPr>
            <a:r>
              <a:rPr lang="en-IN" sz="1700" dirty="0"/>
              <a:t>Kiran Kumar Rout                   2568277</a:t>
            </a:r>
          </a:p>
          <a:p>
            <a:pPr>
              <a:lnSpc>
                <a:spcPct val="90000"/>
              </a:lnSpc>
            </a:pPr>
            <a:r>
              <a:rPr lang="en-IN" sz="1700" dirty="0"/>
              <a:t>Rajib Kumar Maity                 2567329</a:t>
            </a:r>
          </a:p>
          <a:p>
            <a:pPr>
              <a:lnSpc>
                <a:spcPct val="90000"/>
              </a:lnSpc>
            </a:pPr>
            <a:r>
              <a:rPr lang="en-IN" sz="1700" dirty="0"/>
              <a:t>Botha Sai Kiran                       2569197</a:t>
            </a:r>
          </a:p>
          <a:p>
            <a:pPr>
              <a:lnSpc>
                <a:spcPct val="90000"/>
              </a:lnSpc>
            </a:pPr>
            <a:r>
              <a:rPr lang="en-IN" sz="1700" dirty="0"/>
              <a:t>Mansi Nitin Borse                    2567979</a:t>
            </a:r>
          </a:p>
          <a:p>
            <a:pPr>
              <a:lnSpc>
                <a:spcPct val="90000"/>
              </a:lnSpc>
            </a:pPr>
            <a:r>
              <a:rPr lang="en-IN" sz="1700" dirty="0"/>
              <a:t>Gottipati Akhila                      2567326</a:t>
            </a:r>
          </a:p>
          <a:p>
            <a:pPr>
              <a:lnSpc>
                <a:spcPct val="90000"/>
              </a:lnSpc>
            </a:pPr>
            <a:r>
              <a:rPr lang="en-IN" sz="1700" dirty="0"/>
              <a:t>Srijit Chakraboty                     2569298</a:t>
            </a:r>
          </a:p>
          <a:p>
            <a:pPr>
              <a:lnSpc>
                <a:spcPct val="90000"/>
              </a:lnSpc>
            </a:pPr>
            <a:r>
              <a:rPr lang="en-IN" sz="1700" dirty="0"/>
              <a:t>Meghana G P                         2568973</a:t>
            </a:r>
          </a:p>
        </p:txBody>
      </p:sp>
    </p:spTree>
    <p:extLst>
      <p:ext uri="{BB962C8B-B14F-4D97-AF65-F5344CB8AC3E}">
        <p14:creationId xmlns:p14="http://schemas.microsoft.com/office/powerpoint/2010/main" val="1527018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06924A-36D7-48B7-A77E-D461A059F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5363149" y="1325880"/>
            <a:ext cx="6181152" cy="3066507"/>
          </a:xfrm>
        </p:spPr>
        <p:txBody>
          <a:bodyPr>
            <a:normAutofit/>
          </a:bodyPr>
          <a:lstStyle/>
          <a:p>
            <a:r>
              <a:rPr lang="en-US">
                <a:solidFill>
                  <a:srgbClr val="EBEBEB"/>
                </a:solidFill>
              </a:rPr>
              <a:t>THANK YOU</a:t>
            </a:r>
          </a:p>
        </p:txBody>
      </p:sp>
      <p:sp>
        <p:nvSpPr>
          <p:cNvPr id="11" name="Freeform 36">
            <a:extLst>
              <a:ext uri="{FF2B5EF4-FFF2-40B4-BE49-F238E27FC236}">
                <a16:creationId xmlns:a16="http://schemas.microsoft.com/office/drawing/2014/main" id="{A0ACE7FA-6331-4C56-911D-E3F37FDEE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6828"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noFill/>
            </a:endParaRPr>
          </a:p>
        </p:txBody>
      </p:sp>
      <p:sp useBgFill="1">
        <p:nvSpPr>
          <p:cNvPr id="13" name="Freeform: Shape 12">
            <a:extLst>
              <a:ext uri="{FF2B5EF4-FFF2-40B4-BE49-F238E27FC236}">
                <a16:creationId xmlns:a16="http://schemas.microsoft.com/office/drawing/2014/main" id="{EEE464AA-F385-4411-8A33-DE57CA2F1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942449" y="942450"/>
            <a:ext cx="6858001" cy="4973099"/>
          </a:xfrm>
          <a:custGeom>
            <a:avLst/>
            <a:gdLst>
              <a:gd name="connsiteX0" fmla="*/ 6858001 w 6858001"/>
              <a:gd name="connsiteY0" fmla="*/ 1344715 h 4973099"/>
              <a:gd name="connsiteX1" fmla="*/ 6858001 w 6858001"/>
              <a:gd name="connsiteY1" fmla="*/ 1177 h 4973099"/>
              <a:gd name="connsiteX2" fmla="*/ 6702324 w 6858001"/>
              <a:gd name="connsiteY2" fmla="*/ 26222 h 4973099"/>
              <a:gd name="connsiteX3" fmla="*/ 6547333 w 6858001"/>
              <a:gd name="connsiteY3" fmla="*/ 50091 h 4973099"/>
              <a:gd name="connsiteX4" fmla="*/ 6391657 w 6858001"/>
              <a:gd name="connsiteY4" fmla="*/ 73455 h 4973099"/>
              <a:gd name="connsiteX5" fmla="*/ 6235294 w 6858001"/>
              <a:gd name="connsiteY5" fmla="*/ 93458 h 4973099"/>
              <a:gd name="connsiteX6" fmla="*/ 6079618 w 6858001"/>
              <a:gd name="connsiteY6" fmla="*/ 113629 h 4973099"/>
              <a:gd name="connsiteX7" fmla="*/ 5923255 w 6858001"/>
              <a:gd name="connsiteY7" fmla="*/ 132455 h 4973099"/>
              <a:gd name="connsiteX8" fmla="*/ 5768950 w 6858001"/>
              <a:gd name="connsiteY8" fmla="*/ 148591 h 4973099"/>
              <a:gd name="connsiteX9" fmla="*/ 5612588 w 6858001"/>
              <a:gd name="connsiteY9" fmla="*/ 163887 h 4973099"/>
              <a:gd name="connsiteX10" fmla="*/ 5456911 w 6858001"/>
              <a:gd name="connsiteY10" fmla="*/ 177839 h 4973099"/>
              <a:gd name="connsiteX11" fmla="*/ 5303978 w 6858001"/>
              <a:gd name="connsiteY11" fmla="*/ 189941 h 4973099"/>
              <a:gd name="connsiteX12" fmla="*/ 5148987 w 6858001"/>
              <a:gd name="connsiteY12" fmla="*/ 202044 h 4973099"/>
              <a:gd name="connsiteX13" fmla="*/ 4996054 w 6858001"/>
              <a:gd name="connsiteY13" fmla="*/ 212129 h 4973099"/>
              <a:gd name="connsiteX14" fmla="*/ 4843120 w 6858001"/>
              <a:gd name="connsiteY14" fmla="*/ 220029 h 4973099"/>
              <a:gd name="connsiteX15" fmla="*/ 4690873 w 6858001"/>
              <a:gd name="connsiteY15" fmla="*/ 228266 h 4973099"/>
              <a:gd name="connsiteX16" fmla="*/ 4539997 w 6858001"/>
              <a:gd name="connsiteY16" fmla="*/ 235157 h 4973099"/>
              <a:gd name="connsiteX17" fmla="*/ 4390492 w 6858001"/>
              <a:gd name="connsiteY17" fmla="*/ 240032 h 4973099"/>
              <a:gd name="connsiteX18" fmla="*/ 4240988 w 6858001"/>
              <a:gd name="connsiteY18" fmla="*/ 244234 h 4973099"/>
              <a:gd name="connsiteX19" fmla="*/ 4092855 w 6858001"/>
              <a:gd name="connsiteY19" fmla="*/ 248268 h 4973099"/>
              <a:gd name="connsiteX20" fmla="*/ 3946780 w 6858001"/>
              <a:gd name="connsiteY20" fmla="*/ 250117 h 4973099"/>
              <a:gd name="connsiteX21" fmla="*/ 3800704 w 6858001"/>
              <a:gd name="connsiteY21" fmla="*/ 252134 h 4973099"/>
              <a:gd name="connsiteX22" fmla="*/ 3656686 w 6858001"/>
              <a:gd name="connsiteY22" fmla="*/ 253143 h 4973099"/>
              <a:gd name="connsiteX23" fmla="*/ 3514040 w 6858001"/>
              <a:gd name="connsiteY23" fmla="*/ 252134 h 4973099"/>
              <a:gd name="connsiteX24" fmla="*/ 3372765 w 6858001"/>
              <a:gd name="connsiteY24" fmla="*/ 252134 h 4973099"/>
              <a:gd name="connsiteX25" fmla="*/ 3232862 w 6858001"/>
              <a:gd name="connsiteY25" fmla="*/ 250117 h 4973099"/>
              <a:gd name="connsiteX26" fmla="*/ 3095702 w 6858001"/>
              <a:gd name="connsiteY26" fmla="*/ 247092 h 4973099"/>
              <a:gd name="connsiteX27" fmla="*/ 2959914 w 6858001"/>
              <a:gd name="connsiteY27" fmla="*/ 244234 h 4973099"/>
              <a:gd name="connsiteX28" fmla="*/ 2826868 w 6858001"/>
              <a:gd name="connsiteY28" fmla="*/ 241040 h 4973099"/>
              <a:gd name="connsiteX29" fmla="*/ 2694509 w 6858001"/>
              <a:gd name="connsiteY29" fmla="*/ 236166 h 4973099"/>
              <a:gd name="connsiteX30" fmla="*/ 2564208 w 6858001"/>
              <a:gd name="connsiteY30" fmla="*/ 230955 h 4973099"/>
              <a:gd name="connsiteX31" fmla="*/ 2436649 w 6858001"/>
              <a:gd name="connsiteY31" fmla="*/ 226249 h 4973099"/>
              <a:gd name="connsiteX32" fmla="*/ 2187703 w 6858001"/>
              <a:gd name="connsiteY32" fmla="*/ 212969 h 4973099"/>
              <a:gd name="connsiteX33" fmla="*/ 1949045 w 6858001"/>
              <a:gd name="connsiteY33" fmla="*/ 198850 h 4973099"/>
              <a:gd name="connsiteX34" fmla="*/ 1719988 w 6858001"/>
              <a:gd name="connsiteY34" fmla="*/ 184058 h 4973099"/>
              <a:gd name="connsiteX35" fmla="*/ 1503275 w 6858001"/>
              <a:gd name="connsiteY35" fmla="*/ 167753 h 4973099"/>
              <a:gd name="connsiteX36" fmla="*/ 1296163 w 6858001"/>
              <a:gd name="connsiteY36" fmla="*/ 150776 h 4973099"/>
              <a:gd name="connsiteX37" fmla="*/ 1104139 w 6858001"/>
              <a:gd name="connsiteY37" fmla="*/ 132455 h 4973099"/>
              <a:gd name="connsiteX38" fmla="*/ 923774 w 6858001"/>
              <a:gd name="connsiteY38" fmla="*/ 114469 h 4973099"/>
              <a:gd name="connsiteX39" fmla="*/ 757810 w 6858001"/>
              <a:gd name="connsiteY39" fmla="*/ 96484 h 4973099"/>
              <a:gd name="connsiteX40" fmla="*/ 605563 w 6858001"/>
              <a:gd name="connsiteY40" fmla="*/ 79507 h 4973099"/>
              <a:gd name="connsiteX41" fmla="*/ 470460 w 6858001"/>
              <a:gd name="connsiteY41" fmla="*/ 63370 h 4973099"/>
              <a:gd name="connsiteX42" fmla="*/ 348388 w 6858001"/>
              <a:gd name="connsiteY42" fmla="*/ 48074 h 4973099"/>
              <a:gd name="connsiteX43" fmla="*/ 245518 w 6858001"/>
              <a:gd name="connsiteY43" fmla="*/ 35299 h 4973099"/>
              <a:gd name="connsiteX44" fmla="*/ 159107 w 6858001"/>
              <a:gd name="connsiteY44" fmla="*/ 23197 h 4973099"/>
              <a:gd name="connsiteX45" fmla="*/ 40463 w 6858001"/>
              <a:gd name="connsiteY45" fmla="*/ 5883 h 4973099"/>
              <a:gd name="connsiteX46" fmla="*/ 1 w 6858001"/>
              <a:gd name="connsiteY46" fmla="*/ 0 h 4973099"/>
              <a:gd name="connsiteX47" fmla="*/ 1 w 6858001"/>
              <a:gd name="connsiteY47" fmla="*/ 897889 h 4973099"/>
              <a:gd name="connsiteX48" fmla="*/ 0 w 6858001"/>
              <a:gd name="connsiteY48" fmla="*/ 897889 h 4973099"/>
              <a:gd name="connsiteX49" fmla="*/ 0 w 6858001"/>
              <a:gd name="connsiteY49" fmla="*/ 4973099 h 4973099"/>
              <a:gd name="connsiteX50" fmla="*/ 6858000 w 6858001"/>
              <a:gd name="connsiteY50" fmla="*/ 4973099 h 4973099"/>
              <a:gd name="connsiteX51" fmla="*/ 6858000 w 6858001"/>
              <a:gd name="connsiteY51" fmla="*/ 1344715 h 497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73099">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897889"/>
                </a:lnTo>
                <a:lnTo>
                  <a:pt x="0" y="897889"/>
                </a:lnTo>
                <a:lnTo>
                  <a:pt x="0" y="4973099"/>
                </a:lnTo>
                <a:lnTo>
                  <a:pt x="6858000" y="4973099"/>
                </a:lnTo>
                <a:lnTo>
                  <a:pt x="6858000" y="1344715"/>
                </a:lnTo>
                <a:close/>
              </a:path>
            </a:pathLst>
          </a:custGeom>
          <a:ln>
            <a:noFill/>
          </a:ln>
        </p:spPr>
        <p:txBody>
          <a:bodyPr/>
          <a:lstStyle/>
          <a:p>
            <a:endParaRPr lang="en-IN"/>
          </a:p>
        </p:txBody>
      </p:sp>
      <p:sp>
        <p:nvSpPr>
          <p:cNvPr id="15" name="Rectangle 14">
            <a:extLst>
              <a:ext uri="{FF2B5EF4-FFF2-40B4-BE49-F238E27FC236}">
                <a16:creationId xmlns:a16="http://schemas.microsoft.com/office/drawing/2014/main" id="{9B431DB1-C0E3-4F79-91B4-129125256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Graphic 5" descr="Handshake">
            <a:extLst>
              <a:ext uri="{FF2B5EF4-FFF2-40B4-BE49-F238E27FC236}">
                <a16:creationId xmlns:a16="http://schemas.microsoft.com/office/drawing/2014/main" id="{93352A00-6B83-EA48-6EFE-CD17CD980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854" y="1712893"/>
            <a:ext cx="3431749" cy="3431749"/>
          </a:xfrm>
          <a:prstGeom prst="rect">
            <a:avLst/>
          </a:prstGeom>
          <a:effectLst/>
        </p:spPr>
      </p:pic>
    </p:spTree>
    <p:extLst>
      <p:ext uri="{BB962C8B-B14F-4D97-AF65-F5344CB8AC3E}">
        <p14:creationId xmlns:p14="http://schemas.microsoft.com/office/powerpoint/2010/main" val="100396242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8">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0">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2">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1" name="Picture 14">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6">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18">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421978" y="1141407"/>
            <a:ext cx="3108626" cy="4572000"/>
          </a:xfrm>
        </p:spPr>
        <p:txBody>
          <a:bodyPr vert="horz" lIns="91440" tIns="45720" rIns="91440" bIns="45720" rtlCol="0" anchor="ctr">
            <a:normAutofit/>
          </a:bodyPr>
          <a:lstStyle/>
          <a:p>
            <a:r>
              <a:rPr lang="en-US" sz="3200" dirty="0">
                <a:solidFill>
                  <a:srgbClr val="F2F2F2"/>
                </a:solidFill>
              </a:rPr>
              <a:t>AGENDA</a:t>
            </a:r>
          </a:p>
        </p:txBody>
      </p:sp>
      <p:sp>
        <p:nvSpPr>
          <p:cNvPr id="23" name="Freeform: Shape 2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7" name="Rectangle 2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44" name="Content Placeholder 2">
            <a:extLst>
              <a:ext uri="{FF2B5EF4-FFF2-40B4-BE49-F238E27FC236}">
                <a16:creationId xmlns:a16="http://schemas.microsoft.com/office/drawing/2014/main" id="{2C967778-9303-0A3A-4F75-564CD6E57532}"/>
              </a:ext>
            </a:extLst>
          </p:cNvPr>
          <p:cNvGraphicFramePr>
            <a:graphicFrameLocks noGrp="1"/>
          </p:cNvGraphicFramePr>
          <p:nvPr>
            <p:ph idx="1"/>
            <p:extLst>
              <p:ext uri="{D42A27DB-BD31-4B8C-83A1-F6EECF244321}">
                <p14:modId xmlns:p14="http://schemas.microsoft.com/office/powerpoint/2010/main" val="165470739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5553180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650668" y="629266"/>
            <a:ext cx="4802031" cy="1641986"/>
          </a:xfrm>
        </p:spPr>
        <p:txBody>
          <a:bodyPr>
            <a:normAutofit/>
          </a:bodyPr>
          <a:lstStyle/>
          <a:p>
            <a:r>
              <a:rPr lang="en-US"/>
              <a:t>Introduction</a:t>
            </a:r>
            <a:endParaRPr lang="en-US" dirty="0"/>
          </a:p>
        </p:txBody>
      </p:sp>
      <p:pic>
        <p:nvPicPr>
          <p:cNvPr id="17" name="Picture 16" descr="Calendar on table">
            <a:extLst>
              <a:ext uri="{FF2B5EF4-FFF2-40B4-BE49-F238E27FC236}">
                <a16:creationId xmlns:a16="http://schemas.microsoft.com/office/drawing/2014/main" id="{9AFC7A48-79D4-4DCA-29AF-1A371E0E2096}"/>
              </a:ext>
            </a:extLst>
          </p:cNvPr>
          <p:cNvPicPr>
            <a:picLocks noChangeAspect="1"/>
          </p:cNvPicPr>
          <p:nvPr/>
        </p:nvPicPr>
        <p:blipFill rotWithShape="1">
          <a:blip r:embed="rId3"/>
          <a:srcRect l="3257" r="37424" b="-1"/>
          <a:stretch/>
        </p:blipFill>
        <p:spPr>
          <a:xfrm>
            <a:off x="6100398" y="10"/>
            <a:ext cx="6094412" cy="6857990"/>
          </a:xfrm>
          <a:prstGeom prst="rect">
            <a:avLst/>
          </a:prstGeom>
        </p:spPr>
      </p:pic>
      <p:sp>
        <p:nvSpPr>
          <p:cNvPr id="21" name="Rectangle 20">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352540" y="295729"/>
            <a:ext cx="838199" cy="767687"/>
          </a:xfrm>
        </p:spPr>
        <p:txBody>
          <a:bodyPr>
            <a:normAutofit/>
          </a:bodyPr>
          <a:lstStyle/>
          <a:p>
            <a:pPr>
              <a:spcAft>
                <a:spcPts val="600"/>
              </a:spcAft>
            </a:pPr>
            <a:fld id="{48F63A3B-78C7-47BE-AE5E-E10140E04643}" type="slidenum">
              <a:rPr lang="en-US" smtClean="0"/>
              <a:pPr>
                <a:spcAft>
                  <a:spcPts val="600"/>
                </a:spcAft>
              </a:pPr>
              <a:t>5</a:t>
            </a:fld>
            <a:endParaRPr lang="en-US"/>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650668" y="2438400"/>
            <a:ext cx="4802031" cy="3809999"/>
          </a:xfrm>
        </p:spPr>
        <p:txBody>
          <a:bodyPr>
            <a:normAutofit/>
          </a:bodyPr>
          <a:lstStyle/>
          <a:p>
            <a:r>
              <a:rPr lang="en-US" dirty="0">
                <a:latin typeface="Times New Roman" panose="02020603050405020304" pitchFamily="18" charset="0"/>
                <a:cs typeface="Times New Roman" panose="02020603050405020304" pitchFamily="18" charset="0"/>
              </a:rPr>
              <a:t>E-commerce testing is crucial for ensuring a seamless user experience. Streamline your testing process with Cucumber, Selenium, TestNG, and Listener. This presentation will cover the benefits of automation and how to implement it in your testing strategy.</a:t>
            </a:r>
          </a:p>
        </p:txBody>
      </p:sp>
    </p:spTree>
    <p:extLst>
      <p:ext uri="{BB962C8B-B14F-4D97-AF65-F5344CB8AC3E}">
        <p14:creationId xmlns:p14="http://schemas.microsoft.com/office/powerpoint/2010/main" val="97962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4" name="Rectangle 2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D2A645A7-D607-9ABC-A171-6FE0C78B36D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48F63A3B-78C7-47BE-AE5E-E10140E04643}" type="slidenum">
              <a:rPr lang="en-US" b="0" i="0" kern="1200">
                <a:solidFill>
                  <a:srgbClr val="FFFFFF"/>
                </a:solidFill>
                <a:latin typeface="+mn-lt"/>
                <a:ea typeface="+mn-ea"/>
                <a:cs typeface="+mn-cs"/>
              </a:rPr>
              <a:pPr>
                <a:spcAft>
                  <a:spcPts val="600"/>
                </a:spcAft>
              </a:pPr>
              <a:t>6</a:t>
            </a:fld>
            <a:endParaRPr lang="en-US" b="0" i="0" kern="1200">
              <a:solidFill>
                <a:srgbClr val="FFFFFF"/>
              </a:solidFill>
              <a:latin typeface="+mn-lt"/>
              <a:ea typeface="+mn-ea"/>
              <a:cs typeface="+mn-cs"/>
            </a:endParaRPr>
          </a:p>
        </p:txBody>
      </p:sp>
      <p:sp>
        <p:nvSpPr>
          <p:cNvPr id="2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8" name="Freeform: Shape 2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BEC6A68-3626-8B03-9318-910A76D301C6}"/>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a:solidFill>
                  <a:srgbClr val="FFFFFF"/>
                </a:solidFill>
                <a:effectLst/>
                <a:latin typeface="+mj-lt"/>
                <a:ea typeface="+mj-ea"/>
                <a:cs typeface="+mj-cs"/>
              </a:rPr>
              <a:t>Test Scenario:</a:t>
            </a:r>
            <a:br>
              <a:rPr lang="en-US" b="0" i="0" kern="1200">
                <a:solidFill>
                  <a:srgbClr val="FFFFFF"/>
                </a:solidFill>
                <a:effectLst/>
                <a:latin typeface="+mj-lt"/>
                <a:ea typeface="+mj-ea"/>
                <a:cs typeface="+mj-cs"/>
              </a:rPr>
            </a:br>
            <a:endParaRPr lang="en-US" b="0" i="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D0FC923C-C30A-C564-FBBB-FA54D253D148}"/>
              </a:ext>
            </a:extLst>
          </p:cNvPr>
          <p:cNvSpPr>
            <a:spLocks noGrp="1"/>
          </p:cNvSpPr>
          <p:nvPr>
            <p:ph sz="half" idx="1"/>
          </p:nvPr>
        </p:nvSpPr>
        <p:spPr>
          <a:xfrm>
            <a:off x="1103312" y="2763520"/>
            <a:ext cx="8946541" cy="3484879"/>
          </a:xfrm>
        </p:spPr>
        <p:txBody>
          <a:bodyPr vert="horz" lIns="91440" tIns="45720" rIns="91440" bIns="45720" rtlCol="0">
            <a:normAutofit/>
          </a:bodyPr>
          <a:lstStyle/>
          <a:p>
            <a:pPr>
              <a:lnSpc>
                <a:spcPct val="90000"/>
              </a:lnSpc>
            </a:pPr>
            <a:r>
              <a:rPr lang="en-US" sz="1100">
                <a:effectLst/>
              </a:rPr>
              <a:t>1)Navigate to the URL, Click on the Register. Fill in the Personal Details to register. Validate the successful registration.</a:t>
            </a:r>
          </a:p>
          <a:p>
            <a:pPr>
              <a:lnSpc>
                <a:spcPct val="90000"/>
              </a:lnSpc>
            </a:pPr>
            <a:r>
              <a:rPr lang="en-US" sz="1100">
                <a:effectLst/>
              </a:rPr>
              <a:t>2)Navigate to the URL, enter the search keyword, and click search button. Read the Search keyword from the  Excel Sheet.</a:t>
            </a:r>
          </a:p>
          <a:p>
            <a:pPr>
              <a:lnSpc>
                <a:spcPct val="90000"/>
              </a:lnSpc>
            </a:pPr>
            <a:r>
              <a:rPr lang="en-US" sz="1100">
                <a:effectLst/>
              </a:rPr>
              <a:t>3)Navigate to the URL, Validate the Community poll, with login, without login, poll for more than one time.</a:t>
            </a:r>
          </a:p>
          <a:p>
            <a:pPr>
              <a:lnSpc>
                <a:spcPct val="90000"/>
              </a:lnSpc>
            </a:pPr>
            <a:r>
              <a:rPr lang="en-US" sz="1100">
                <a:effectLst/>
              </a:rPr>
              <a:t>4)Navigate to the URL, click on the book, confirm all the books having “Add To Cart” button.</a:t>
            </a:r>
          </a:p>
          <a:p>
            <a:pPr>
              <a:lnSpc>
                <a:spcPct val="90000"/>
              </a:lnSpc>
            </a:pPr>
            <a:r>
              <a:rPr lang="en-US" sz="1100">
                <a:effectLst/>
              </a:rPr>
              <a:t>5)Navigate to the URL, click on the book, Add the third book into the cart. Validate the book is successfully added to the Cart.</a:t>
            </a:r>
          </a:p>
          <a:p>
            <a:pPr>
              <a:lnSpc>
                <a:spcPct val="90000"/>
              </a:lnSpc>
            </a:pPr>
            <a:r>
              <a:rPr lang="en-US" sz="1100">
                <a:effectLst/>
              </a:rPr>
              <a:t>6)Navigate to the URL, click on the book, Add the third book into the cart. Complete the checkout process and validate the same.</a:t>
            </a:r>
          </a:p>
          <a:p>
            <a:pPr>
              <a:lnSpc>
                <a:spcPct val="90000"/>
              </a:lnSpc>
            </a:pPr>
            <a:r>
              <a:rPr lang="en-US" sz="1100">
                <a:effectLst/>
              </a:rPr>
              <a:t>7)Navigate to the URL, add the any 3 products into cart, then delete the any two products from cart and validate the cart after deleting the product.</a:t>
            </a:r>
          </a:p>
          <a:p>
            <a:pPr>
              <a:lnSpc>
                <a:spcPct val="90000"/>
              </a:lnSpc>
            </a:pPr>
            <a:r>
              <a:rPr lang="en-US" sz="1100">
                <a:effectLst/>
              </a:rPr>
              <a:t>8)Navigate to the URL, click on the “Digital Downloads", and add all the product into the Wishlist. Then, go to Wishlist and remove the product and validate the Wishlist after deleting the product</a:t>
            </a:r>
            <a:endParaRPr lang="en-US" sz="1100"/>
          </a:p>
        </p:txBody>
      </p:sp>
    </p:spTree>
    <p:extLst>
      <p:ext uri="{BB962C8B-B14F-4D97-AF65-F5344CB8AC3E}">
        <p14:creationId xmlns:p14="http://schemas.microsoft.com/office/powerpoint/2010/main" val="360017200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E9F6C-3515-86E0-20D3-21B42C813E17}"/>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dirty="0">
                <a:solidFill>
                  <a:srgbClr val="EBEBEB"/>
                </a:solidFill>
              </a:rPr>
              <a:t>Technologies:</a:t>
            </a:r>
          </a:p>
        </p:txBody>
      </p:sp>
      <p:sp>
        <p:nvSpPr>
          <p:cNvPr id="27" name="Content Placeholder 2">
            <a:extLst>
              <a:ext uri="{FF2B5EF4-FFF2-40B4-BE49-F238E27FC236}">
                <a16:creationId xmlns:a16="http://schemas.microsoft.com/office/drawing/2014/main" id="{9A236EBF-6FC7-F01E-1A1E-ACB1DF0F7639}"/>
              </a:ext>
            </a:extLst>
          </p:cNvPr>
          <p:cNvSpPr>
            <a:spLocks noGrp="1"/>
          </p:cNvSpPr>
          <p:nvPr>
            <p:ph sz="half" idx="1"/>
          </p:nvPr>
        </p:nvSpPr>
        <p:spPr>
          <a:xfrm>
            <a:off x="648930" y="2438400"/>
            <a:ext cx="6188189" cy="3785419"/>
          </a:xfrm>
        </p:spPr>
        <p:txBody>
          <a:bodyPr vert="horz" lIns="91440" tIns="45720" rIns="91440" bIns="45720" rtlCol="0">
            <a:normAutofit/>
          </a:bodyPr>
          <a:lstStyle/>
          <a:p>
            <a:pPr>
              <a:lnSpc>
                <a:spcPct val="90000"/>
              </a:lnSpc>
            </a:pPr>
            <a:r>
              <a:rPr lang="en-US" dirty="0">
                <a:solidFill>
                  <a:srgbClr val="FFFFFF"/>
                </a:solidFill>
              </a:rPr>
              <a:t>Maven &amp; pom.xml</a:t>
            </a:r>
          </a:p>
          <a:p>
            <a:pPr>
              <a:lnSpc>
                <a:spcPct val="90000"/>
              </a:lnSpc>
            </a:pPr>
            <a:r>
              <a:rPr lang="en-US" dirty="0">
                <a:solidFill>
                  <a:srgbClr val="FFFFFF"/>
                </a:solidFill>
              </a:rPr>
              <a:t>Selenium WebDriver  </a:t>
            </a:r>
          </a:p>
          <a:p>
            <a:pPr>
              <a:lnSpc>
                <a:spcPct val="90000"/>
              </a:lnSpc>
            </a:pPr>
            <a:r>
              <a:rPr lang="en-US" dirty="0">
                <a:solidFill>
                  <a:srgbClr val="FFFFFF"/>
                </a:solidFill>
              </a:rPr>
              <a:t>Page Object Model                </a:t>
            </a:r>
          </a:p>
          <a:p>
            <a:pPr>
              <a:lnSpc>
                <a:spcPct val="90000"/>
              </a:lnSpc>
            </a:pPr>
            <a:r>
              <a:rPr lang="en-US" dirty="0">
                <a:solidFill>
                  <a:srgbClr val="FFFFFF"/>
                </a:solidFill>
              </a:rPr>
              <a:t>TestNG</a:t>
            </a:r>
          </a:p>
          <a:p>
            <a:pPr>
              <a:lnSpc>
                <a:spcPct val="90000"/>
              </a:lnSpc>
            </a:pPr>
            <a:r>
              <a:rPr lang="en-US" dirty="0">
                <a:solidFill>
                  <a:srgbClr val="FFFFFF"/>
                </a:solidFill>
              </a:rPr>
              <a:t>Data Driven Framework (DDF)</a:t>
            </a:r>
          </a:p>
          <a:p>
            <a:pPr>
              <a:lnSpc>
                <a:spcPct val="90000"/>
              </a:lnSpc>
            </a:pPr>
            <a:r>
              <a:rPr lang="en-US" dirty="0">
                <a:solidFill>
                  <a:srgbClr val="FFFFFF"/>
                </a:solidFill>
              </a:rPr>
              <a:t>Cucumber</a:t>
            </a:r>
          </a:p>
          <a:p>
            <a:pPr>
              <a:lnSpc>
                <a:spcPct val="90000"/>
              </a:lnSpc>
            </a:pPr>
            <a:r>
              <a:rPr lang="en-US" dirty="0">
                <a:solidFill>
                  <a:srgbClr val="FFFFFF"/>
                </a:solidFill>
              </a:rPr>
              <a:t>Listeners </a:t>
            </a:r>
          </a:p>
          <a:p>
            <a:pPr>
              <a:lnSpc>
                <a:spcPct val="90000"/>
              </a:lnSpc>
            </a:pPr>
            <a:r>
              <a:rPr lang="en-US" dirty="0">
                <a:solidFill>
                  <a:srgbClr val="FFFFFF"/>
                </a:solidFill>
              </a:rPr>
              <a:t>Assertions</a:t>
            </a:r>
          </a:p>
          <a:p>
            <a:pPr>
              <a:lnSpc>
                <a:spcPct val="90000"/>
              </a:lnSpc>
            </a:pPr>
            <a:r>
              <a:rPr lang="en-US" dirty="0">
                <a:solidFill>
                  <a:srgbClr val="FFFFFF"/>
                </a:solidFill>
              </a:rPr>
              <a:t>Logs</a:t>
            </a:r>
          </a:p>
          <a:p>
            <a:pPr>
              <a:lnSpc>
                <a:spcPct val="90000"/>
              </a:lnSpc>
            </a:pPr>
            <a:r>
              <a:rPr lang="en-US" dirty="0">
                <a:solidFill>
                  <a:srgbClr val="FFFFFF"/>
                </a:solidFill>
              </a:rPr>
              <a:t>Extent &amp; Cucumber Reports</a:t>
            </a:r>
          </a:p>
          <a:p>
            <a:pPr>
              <a:lnSpc>
                <a:spcPct val="90000"/>
              </a:lnSpc>
            </a:pPr>
            <a:endParaRPr lang="en-US" dirty="0">
              <a:solidFill>
                <a:srgbClr val="FFFFFF"/>
              </a:solidFill>
            </a:endParaRPr>
          </a:p>
        </p:txBody>
      </p:sp>
      <p:sp>
        <p:nvSpPr>
          <p:cNvPr id="2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Computer script on a screen">
            <a:extLst>
              <a:ext uri="{FF2B5EF4-FFF2-40B4-BE49-F238E27FC236}">
                <a16:creationId xmlns:a16="http://schemas.microsoft.com/office/drawing/2014/main" id="{91B4E120-B821-97C8-5D86-CA6345F5ABF1}"/>
              </a:ext>
            </a:extLst>
          </p:cNvPr>
          <p:cNvPicPr>
            <a:picLocks noChangeAspect="1"/>
          </p:cNvPicPr>
          <p:nvPr/>
        </p:nvPicPr>
        <p:blipFill rotWithShape="1">
          <a:blip r:embed="rId7"/>
          <a:srcRect l="5959" r="4573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Slide Number Placeholder 4">
            <a:extLst>
              <a:ext uri="{FF2B5EF4-FFF2-40B4-BE49-F238E27FC236}">
                <a16:creationId xmlns:a16="http://schemas.microsoft.com/office/drawing/2014/main" id="{75621F3E-3BC6-DFB7-AB99-76FC87C7665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7</a:t>
            </a:fld>
            <a:endParaRPr lang="en-US">
              <a:solidFill>
                <a:srgbClr val="FFFFFF"/>
              </a:solidFill>
            </a:endParaRPr>
          </a:p>
        </p:txBody>
      </p:sp>
    </p:spTree>
    <p:extLst>
      <p:ext uri="{BB962C8B-B14F-4D97-AF65-F5344CB8AC3E}">
        <p14:creationId xmlns:p14="http://schemas.microsoft.com/office/powerpoint/2010/main" val="404092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8"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9537715-EF6D-BEA2-7C63-479E057547C5}"/>
              </a:ext>
            </a:extLst>
          </p:cNvPr>
          <p:cNvSpPr>
            <a:spLocks noGrp="1"/>
          </p:cNvSpPr>
          <p:nvPr>
            <p:ph type="title"/>
          </p:nvPr>
        </p:nvSpPr>
        <p:spPr>
          <a:xfrm>
            <a:off x="648930" y="629267"/>
            <a:ext cx="9252154" cy="1016654"/>
          </a:xfrm>
        </p:spPr>
        <p:txBody>
          <a:bodyPr vert="horz" lIns="91440" tIns="45720" rIns="91440" bIns="45720" rtlCol="0" anchor="t">
            <a:normAutofit/>
          </a:bodyPr>
          <a:lstStyle/>
          <a:p>
            <a:pPr>
              <a:lnSpc>
                <a:spcPct val="90000"/>
              </a:lnSpc>
            </a:pPr>
            <a:r>
              <a:rPr lang="en-US" sz="3300">
                <a:solidFill>
                  <a:srgbClr val="EBEBEB"/>
                </a:solidFill>
              </a:rPr>
              <a:t>Maven </a:t>
            </a:r>
            <a:br>
              <a:rPr lang="en-US" sz="3300">
                <a:solidFill>
                  <a:srgbClr val="EBEBEB"/>
                </a:solidFill>
              </a:rPr>
            </a:br>
            <a:endParaRPr lang="en-US" sz="3300">
              <a:solidFill>
                <a:srgbClr val="EBEBEB"/>
              </a:solidFill>
            </a:endParaRPr>
          </a:p>
        </p:txBody>
      </p:sp>
      <p:sp>
        <p:nvSpPr>
          <p:cNvPr id="28" name="Rectangle 2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 name="Slide Number Placeholder 4">
            <a:extLst>
              <a:ext uri="{FF2B5EF4-FFF2-40B4-BE49-F238E27FC236}">
                <a16:creationId xmlns:a16="http://schemas.microsoft.com/office/drawing/2014/main" id="{633E7B18-8080-0378-8518-8FD828A9691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8</a:t>
            </a:fld>
            <a:endParaRPr lang="en-US">
              <a:solidFill>
                <a:srgbClr val="FFFFFF"/>
              </a:solidFill>
            </a:endParaRPr>
          </a:p>
        </p:txBody>
      </p:sp>
      <p:sp>
        <p:nvSpPr>
          <p:cNvPr id="30" name="Freeform: Shape 2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IN"/>
          </a:p>
        </p:txBody>
      </p:sp>
      <p:graphicFrame>
        <p:nvGraphicFramePr>
          <p:cNvPr id="8" name="Footer Placeholder 3">
            <a:extLst>
              <a:ext uri="{FF2B5EF4-FFF2-40B4-BE49-F238E27FC236}">
                <a16:creationId xmlns:a16="http://schemas.microsoft.com/office/drawing/2014/main" id="{50EF66FA-FD24-D2DD-B161-366A573F93B3}"/>
              </a:ext>
            </a:extLst>
          </p:cNvPr>
          <p:cNvGraphicFramePr>
            <a:graphicFrameLocks noGrp="1"/>
          </p:cNvGraphicFramePr>
          <p:nvPr>
            <p:ph sz="half" idx="1"/>
            <p:extLst>
              <p:ext uri="{D42A27DB-BD31-4B8C-83A1-F6EECF244321}">
                <p14:modId xmlns:p14="http://schemas.microsoft.com/office/powerpoint/2010/main" val="388283522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7801627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EDEA1FB-5AA3-0FE8-08CC-897BB423A469}"/>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dirty="0">
                <a:solidFill>
                  <a:srgbClr val="EBEBEB"/>
                </a:solidFill>
              </a:rPr>
              <a:t>Pom.xml</a:t>
            </a:r>
          </a:p>
        </p:txBody>
      </p:sp>
      <p:sp>
        <p:nvSpPr>
          <p:cNvPr id="50" name="Rectangle 49">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A236A7B-069F-E018-1202-4B222244DD8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48F63A3B-78C7-47BE-AE5E-E10140E04643}" type="slidenum">
              <a:rPr lang="en-US">
                <a:solidFill>
                  <a:srgbClr val="FFFFFF"/>
                </a:solidFill>
              </a:rPr>
              <a:pPr defTabSz="914400">
                <a:spcAft>
                  <a:spcPts val="600"/>
                </a:spcAft>
              </a:pPr>
              <a:t>9</a:t>
            </a:fld>
            <a:endParaRPr lang="en-US">
              <a:solidFill>
                <a:srgbClr val="FFFFFF"/>
              </a:solidFill>
            </a:endParaRPr>
          </a:p>
        </p:txBody>
      </p:sp>
      <p:sp>
        <p:nvSpPr>
          <p:cNvPr id="52" name="Freeform: Shape 51">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7" name="Content Placeholder 2">
            <a:extLst>
              <a:ext uri="{FF2B5EF4-FFF2-40B4-BE49-F238E27FC236}">
                <a16:creationId xmlns:a16="http://schemas.microsoft.com/office/drawing/2014/main" id="{9D69135B-8C03-08CE-5B41-A2341EF5E94E}"/>
              </a:ext>
            </a:extLst>
          </p:cNvPr>
          <p:cNvGraphicFramePr>
            <a:graphicFrameLocks noGrp="1"/>
          </p:cNvGraphicFramePr>
          <p:nvPr>
            <p:ph sz="half" idx="1"/>
            <p:extLst>
              <p:ext uri="{D42A27DB-BD31-4B8C-83A1-F6EECF244321}">
                <p14:modId xmlns:p14="http://schemas.microsoft.com/office/powerpoint/2010/main" val="200513144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0790074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1D2ED2F-BDEE-47B8-82AA-B088E838B0E6}">
  <ds:schemaRefs>
    <ds:schemaRef ds:uri="http://schemas.microsoft.com/sharepoint/v3/contenttype/forms"/>
  </ds:schemaRefs>
</ds:datastoreItem>
</file>

<file path=customXml/itemProps2.xml><?xml version="1.0" encoding="utf-8"?>
<ds:datastoreItem xmlns:ds="http://schemas.openxmlformats.org/officeDocument/2006/customXml" ds:itemID="{8A2982D6-A655-4F26-86D7-B5C32A6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7EB4D8-2DC8-4900-B296-3F8E8CD9E6A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597</TotalTime>
  <Words>1455</Words>
  <Application>Microsoft Office PowerPoint</Application>
  <PresentationFormat>Widescreen</PresentationFormat>
  <Paragraphs>148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Century Gothic</vt:lpstr>
      <vt:lpstr>Times New Roman</vt:lpstr>
      <vt:lpstr>Wingdings 3</vt:lpstr>
      <vt:lpstr>Ion</vt:lpstr>
      <vt:lpstr>Automation Testing</vt:lpstr>
      <vt:lpstr>Demo Web Shop</vt:lpstr>
      <vt:lpstr>Group 3:</vt:lpstr>
      <vt:lpstr>AGENDA</vt:lpstr>
      <vt:lpstr>Introduction</vt:lpstr>
      <vt:lpstr>Test Scenario: </vt:lpstr>
      <vt:lpstr>Technologies:</vt:lpstr>
      <vt:lpstr>Maven  </vt:lpstr>
      <vt:lpstr>Pom.xml</vt:lpstr>
      <vt:lpstr>   Selenium WebDriver                   </vt:lpstr>
      <vt:lpstr>Page Object Model                 </vt:lpstr>
      <vt:lpstr>TestNG </vt:lpstr>
      <vt:lpstr>Data Driven Framework (DDF) </vt:lpstr>
      <vt:lpstr>Cucumber </vt:lpstr>
      <vt:lpstr>Feature File:</vt:lpstr>
      <vt:lpstr>Gherkin Key Words </vt:lpstr>
      <vt:lpstr>Gherkin Key Words</vt:lpstr>
      <vt:lpstr>Listeners  </vt:lpstr>
      <vt:lpstr>Assertions </vt:lpstr>
      <vt:lpstr>Logs </vt:lpstr>
      <vt:lpstr>Extent Reports </vt:lpstr>
      <vt:lpstr>PowerPoint Presentation</vt:lpstr>
      <vt:lpstr>PowerPoint Presentation</vt:lpstr>
      <vt:lpstr>Cucumber reports</vt:lpstr>
      <vt:lpstr>PowerPoint Presentation</vt:lpstr>
      <vt:lpstr>PowerPoint Presentation</vt:lpstr>
      <vt:lpstr>Test Runner Class </vt:lpstr>
      <vt:lpstr>Test Runner Class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Testing</dc:title>
  <dc:subject/>
  <dc:creator>mansi borse</dc:creator>
  <cp:lastModifiedBy>Rajib kumar</cp:lastModifiedBy>
  <cp:revision>27</cp:revision>
  <dcterms:created xsi:type="dcterms:W3CDTF">2023-09-16T03:49:13Z</dcterms:created>
  <dcterms:modified xsi:type="dcterms:W3CDTF">2023-09-19T07:42:21Z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2023-09-17T16:53:23Z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9a9edbe4-6c36-44cd-9509-d6ef24ad2d7f</vt:lpwstr>
  </property>
  <property fmtid="{D5CDD505-2E9C-101B-9397-08002B2CF9AE}" pid="8" name="MSIP_Label_defa4170-0d19-0005-0004-bc88714345d2_ActionId">
    <vt:lpwstr>f1f0b741-f02e-4acf-b5e3-567c21cff832</vt:lpwstr>
  </property>
  <property fmtid="{D5CDD505-2E9C-101B-9397-08002B2CF9AE}" pid="9" name="MSIP_Label_defa4170-0d19-0005-0004-bc88714345d2_ContentBits">
    <vt:lpwstr>0</vt:lpwstr>
  </property>
</Properties>
</file>